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29"/>
  </p:notesMasterIdLst>
  <p:sldIdLst>
    <p:sldId id="256" r:id="rId2"/>
    <p:sldId id="393" r:id="rId3"/>
    <p:sldId id="357" r:id="rId4"/>
    <p:sldId id="394" r:id="rId5"/>
    <p:sldId id="379" r:id="rId6"/>
    <p:sldId id="382" r:id="rId7"/>
    <p:sldId id="380" r:id="rId8"/>
    <p:sldId id="395" r:id="rId9"/>
    <p:sldId id="362" r:id="rId10"/>
    <p:sldId id="401" r:id="rId11"/>
    <p:sldId id="399" r:id="rId12"/>
    <p:sldId id="376" r:id="rId13"/>
    <p:sldId id="403" r:id="rId14"/>
    <p:sldId id="377" r:id="rId15"/>
    <p:sldId id="374" r:id="rId16"/>
    <p:sldId id="262" r:id="rId17"/>
    <p:sldId id="265" r:id="rId18"/>
    <p:sldId id="381" r:id="rId19"/>
    <p:sldId id="392" r:id="rId20"/>
    <p:sldId id="390" r:id="rId21"/>
    <p:sldId id="368" r:id="rId22"/>
    <p:sldId id="268" r:id="rId23"/>
    <p:sldId id="396" r:id="rId24"/>
    <p:sldId id="389" r:id="rId25"/>
    <p:sldId id="386" r:id="rId26"/>
    <p:sldId id="387" r:id="rId27"/>
    <p:sldId id="3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318E89-7809-4FC2-9CA9-3192204F6862}" v="3259" dt="2021-08-11T22:13:27.134"/>
    <p1510:client id="{2E060974-6F3D-F669-5E22-AFA9D582F644}" v="497" dt="2021-08-12T17:41:19.541"/>
    <p1510:client id="{2FA54D91-24D8-73D1-5DAB-D873FDCAED00}" v="88" dt="2021-08-11T22:12:38.930"/>
    <p1510:client id="{5B5357A1-99A2-4C2B-8322-847E5247344F}" v="6" dt="2021-08-12T17:00:27.668"/>
    <p1510:client id="{B4F4C7F1-A5CC-4CC2-A7FE-FCF851F9EE19}" v="1" dt="2021-08-11T21:21:09.2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0" d="100"/>
          <a:sy n="130" d="100"/>
        </p:scale>
        <p:origin x="16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8" d="100"/>
          <a:sy n="108" d="100"/>
        </p:scale>
        <p:origin x="377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nell T. Gibson" userId="S::lgibson@nps.k12.va.us::af190086-9fe6-42c8-82c8-a6513fc35cd6" providerId="AD" clId="Web-{DE6E5C94-29A1-6C29-BA57-CD8F23B14B04}"/>
    <pc:docChg chg="addSld modSld">
      <pc:chgData name="Lynnell T. Gibson" userId="S::lgibson@nps.k12.va.us::af190086-9fe6-42c8-82c8-a6513fc35cd6" providerId="AD" clId="Web-{DE6E5C94-29A1-6C29-BA57-CD8F23B14B04}" dt="2021-08-02T19:53:00.511" v="90"/>
      <pc:docMkLst>
        <pc:docMk/>
      </pc:docMkLst>
      <pc:sldChg chg="addSp delSp modSp">
        <pc:chgData name="Lynnell T. Gibson" userId="S::lgibson@nps.k12.va.us::af190086-9fe6-42c8-82c8-a6513fc35cd6" providerId="AD" clId="Web-{DE6E5C94-29A1-6C29-BA57-CD8F23B14B04}" dt="2021-08-02T19:36:36.051" v="2" actId="1076"/>
        <pc:sldMkLst>
          <pc:docMk/>
          <pc:sldMk cId="743437971" sldId="259"/>
        </pc:sldMkLst>
        <pc:spChg chg="del">
          <ac:chgData name="Lynnell T. Gibson" userId="S::lgibson@nps.k12.va.us::af190086-9fe6-42c8-82c8-a6513fc35cd6" providerId="AD" clId="Web-{DE6E5C94-29A1-6C29-BA57-CD8F23B14B04}" dt="2021-08-02T19:36:31.223" v="0"/>
          <ac:spMkLst>
            <pc:docMk/>
            <pc:sldMk cId="743437971" sldId="259"/>
            <ac:spMk id="3" creationId="{7217E7A2-F06D-40E8-9E3F-FEC5E19DD2A9}"/>
          </ac:spMkLst>
        </pc:spChg>
        <pc:picChg chg="add mod ord">
          <ac:chgData name="Lynnell T. Gibson" userId="S::lgibson@nps.k12.va.us::af190086-9fe6-42c8-82c8-a6513fc35cd6" providerId="AD" clId="Web-{DE6E5C94-29A1-6C29-BA57-CD8F23B14B04}" dt="2021-08-02T19:36:36.051" v="2" actId="1076"/>
          <ac:picMkLst>
            <pc:docMk/>
            <pc:sldMk cId="743437971" sldId="259"/>
            <ac:picMk id="4" creationId="{D0273A5E-5932-4AF0-8B10-4484ACB161F7}"/>
          </ac:picMkLst>
        </pc:picChg>
        <pc:picChg chg="mod">
          <ac:chgData name="Lynnell T. Gibson" userId="S::lgibson@nps.k12.va.us::af190086-9fe6-42c8-82c8-a6513fc35cd6" providerId="AD" clId="Web-{DE6E5C94-29A1-6C29-BA57-CD8F23B14B04}" dt="2021-08-02T19:36:33.942" v="1" actId="1076"/>
          <ac:picMkLst>
            <pc:docMk/>
            <pc:sldMk cId="743437971" sldId="259"/>
            <ac:picMk id="5" creationId="{8EFDDF62-1841-4FC2-B78D-1F0F977D4D30}"/>
          </ac:picMkLst>
        </pc:picChg>
      </pc:sldChg>
      <pc:sldChg chg="addSp delSp modSp mod setBg modNotes">
        <pc:chgData name="Lynnell T. Gibson" userId="S::lgibson@nps.k12.va.us::af190086-9fe6-42c8-82c8-a6513fc35cd6" providerId="AD" clId="Web-{DE6E5C94-29A1-6C29-BA57-CD8F23B14B04}" dt="2021-08-02T19:53:00.511" v="90"/>
        <pc:sldMkLst>
          <pc:docMk/>
          <pc:sldMk cId="3607768206" sldId="267"/>
        </pc:sldMkLst>
        <pc:spChg chg="mod">
          <ac:chgData name="Lynnell T. Gibson" userId="S::lgibson@nps.k12.va.us::af190086-9fe6-42c8-82c8-a6513fc35cd6" providerId="AD" clId="Web-{DE6E5C94-29A1-6C29-BA57-CD8F23B14B04}" dt="2021-08-02T19:53:00.511" v="90"/>
          <ac:spMkLst>
            <pc:docMk/>
            <pc:sldMk cId="3607768206" sldId="267"/>
            <ac:spMk id="2" creationId="{DD205D3B-5BF0-47AD-BCD7-1DB17DA6D168}"/>
          </ac:spMkLst>
        </pc:spChg>
        <pc:spChg chg="del mod">
          <ac:chgData name="Lynnell T. Gibson" userId="S::lgibson@nps.k12.va.us::af190086-9fe6-42c8-82c8-a6513fc35cd6" providerId="AD" clId="Web-{DE6E5C94-29A1-6C29-BA57-CD8F23B14B04}" dt="2021-08-02T19:53:00.511" v="90"/>
          <ac:spMkLst>
            <pc:docMk/>
            <pc:sldMk cId="3607768206" sldId="267"/>
            <ac:spMk id="3" creationId="{A0AE19ED-FF41-4200-83A2-886FCC145AE4}"/>
          </ac:spMkLst>
        </pc:spChg>
        <pc:spChg chg="add">
          <ac:chgData name="Lynnell T. Gibson" userId="S::lgibson@nps.k12.va.us::af190086-9fe6-42c8-82c8-a6513fc35cd6" providerId="AD" clId="Web-{DE6E5C94-29A1-6C29-BA57-CD8F23B14B04}" dt="2021-08-02T19:53:00.511" v="90"/>
          <ac:spMkLst>
            <pc:docMk/>
            <pc:sldMk cId="3607768206" sldId="267"/>
            <ac:spMk id="9" creationId="{665DBBEF-238B-476B-96AB-8AAC3224ECEA}"/>
          </ac:spMkLst>
        </pc:spChg>
        <pc:spChg chg="add">
          <ac:chgData name="Lynnell T. Gibson" userId="S::lgibson@nps.k12.va.us::af190086-9fe6-42c8-82c8-a6513fc35cd6" providerId="AD" clId="Web-{DE6E5C94-29A1-6C29-BA57-CD8F23B14B04}" dt="2021-08-02T19:53:00.511" v="90"/>
          <ac:spMkLst>
            <pc:docMk/>
            <pc:sldMk cId="3607768206" sldId="267"/>
            <ac:spMk id="11" creationId="{3FCFB1DE-0B7E-48CC-BA90-B2AB0889F9D6}"/>
          </ac:spMkLst>
        </pc:spChg>
        <pc:picChg chg="add mod">
          <ac:chgData name="Lynnell T. Gibson" userId="S::lgibson@nps.k12.va.us::af190086-9fe6-42c8-82c8-a6513fc35cd6" providerId="AD" clId="Web-{DE6E5C94-29A1-6C29-BA57-CD8F23B14B04}" dt="2021-08-02T19:53:00.511" v="90"/>
          <ac:picMkLst>
            <pc:docMk/>
            <pc:sldMk cId="3607768206" sldId="267"/>
            <ac:picMk id="4" creationId="{11F959BC-8857-4110-BFDE-7CEE7F22D796}"/>
          </ac:picMkLst>
        </pc:picChg>
      </pc:sldChg>
      <pc:sldChg chg="addSp delSp modSp">
        <pc:chgData name="Lynnell T. Gibson" userId="S::lgibson@nps.k12.va.us::af190086-9fe6-42c8-82c8-a6513fc35cd6" providerId="AD" clId="Web-{DE6E5C94-29A1-6C29-BA57-CD8F23B14B04}" dt="2021-08-02T19:41:51.683" v="6" actId="1076"/>
        <pc:sldMkLst>
          <pc:docMk/>
          <pc:sldMk cId="1308846553" sldId="385"/>
        </pc:sldMkLst>
        <pc:spChg chg="del">
          <ac:chgData name="Lynnell T. Gibson" userId="S::lgibson@nps.k12.va.us::af190086-9fe6-42c8-82c8-a6513fc35cd6" providerId="AD" clId="Web-{DE6E5C94-29A1-6C29-BA57-CD8F23B14B04}" dt="2021-08-02T19:41:42.886" v="3"/>
          <ac:spMkLst>
            <pc:docMk/>
            <pc:sldMk cId="1308846553" sldId="385"/>
            <ac:spMk id="3" creationId="{BFB25A8A-39DC-4ED1-9AE1-C445D1686B2F}"/>
          </ac:spMkLst>
        </pc:spChg>
        <pc:picChg chg="add mod ord">
          <ac:chgData name="Lynnell T. Gibson" userId="S::lgibson@nps.k12.va.us::af190086-9fe6-42c8-82c8-a6513fc35cd6" providerId="AD" clId="Web-{DE6E5C94-29A1-6C29-BA57-CD8F23B14B04}" dt="2021-08-02T19:41:51.683" v="6" actId="1076"/>
          <ac:picMkLst>
            <pc:docMk/>
            <pc:sldMk cId="1308846553" sldId="385"/>
            <ac:picMk id="4" creationId="{D51D1399-17F6-4073-BB8D-C3B7B15C3C30}"/>
          </ac:picMkLst>
        </pc:picChg>
        <pc:picChg chg="mod">
          <ac:chgData name="Lynnell T. Gibson" userId="S::lgibson@nps.k12.va.us::af190086-9fe6-42c8-82c8-a6513fc35cd6" providerId="AD" clId="Web-{DE6E5C94-29A1-6C29-BA57-CD8F23B14B04}" dt="2021-08-02T19:41:50.402" v="5" actId="1076"/>
          <ac:picMkLst>
            <pc:docMk/>
            <pc:sldMk cId="1308846553" sldId="385"/>
            <ac:picMk id="5" creationId="{14E5971F-A1B4-48E2-A9E4-64FE4C16390D}"/>
          </ac:picMkLst>
        </pc:picChg>
      </pc:sldChg>
      <pc:sldChg chg="addSp modSp new">
        <pc:chgData name="Lynnell T. Gibson" userId="S::lgibson@nps.k12.va.us::af190086-9fe6-42c8-82c8-a6513fc35cd6" providerId="AD" clId="Web-{DE6E5C94-29A1-6C29-BA57-CD8F23B14B04}" dt="2021-08-02T19:45:27.423" v="8"/>
        <pc:sldMkLst>
          <pc:docMk/>
          <pc:sldMk cId="473176432" sldId="390"/>
        </pc:sldMkLst>
        <pc:picChg chg="add mod">
          <ac:chgData name="Lynnell T. Gibson" userId="S::lgibson@nps.k12.va.us::af190086-9fe6-42c8-82c8-a6513fc35cd6" providerId="AD" clId="Web-{DE6E5C94-29A1-6C29-BA57-CD8F23B14B04}" dt="2021-08-02T19:45:27.423" v="8"/>
          <ac:picMkLst>
            <pc:docMk/>
            <pc:sldMk cId="473176432" sldId="390"/>
            <ac:picMk id="2" creationId="{681E512B-9FE0-4248-99CC-1FF9E527482C}"/>
          </ac:picMkLst>
        </pc:picChg>
      </pc:sldChg>
      <pc:sldChg chg="addSp modSp new modNotes">
        <pc:chgData name="Lynnell T. Gibson" userId="S::lgibson@nps.k12.va.us::af190086-9fe6-42c8-82c8-a6513fc35cd6" providerId="AD" clId="Web-{DE6E5C94-29A1-6C29-BA57-CD8F23B14B04}" dt="2021-08-02T19:49:37.178" v="63"/>
        <pc:sldMkLst>
          <pc:docMk/>
          <pc:sldMk cId="965526526" sldId="391"/>
        </pc:sldMkLst>
        <pc:spChg chg="add mod">
          <ac:chgData name="Lynnell T. Gibson" userId="S::lgibson@nps.k12.va.us::af190086-9fe6-42c8-82c8-a6513fc35cd6" providerId="AD" clId="Web-{DE6E5C94-29A1-6C29-BA57-CD8F23B14B04}" dt="2021-08-02T19:48:31.396" v="23"/>
          <ac:spMkLst>
            <pc:docMk/>
            <pc:sldMk cId="965526526" sldId="391"/>
            <ac:spMk id="4" creationId="{8E81B707-BECB-45F8-91DB-C9B1F8FF051D}"/>
          </ac:spMkLst>
        </pc:spChg>
        <pc:spChg chg="add">
          <ac:chgData name="Lynnell T. Gibson" userId="S::lgibson@nps.k12.va.us::af190086-9fe6-42c8-82c8-a6513fc35cd6" providerId="AD" clId="Web-{DE6E5C94-29A1-6C29-BA57-CD8F23B14B04}" dt="2021-08-02T19:48:42.990" v="24"/>
          <ac:spMkLst>
            <pc:docMk/>
            <pc:sldMk cId="965526526" sldId="391"/>
            <ac:spMk id="5" creationId="{3C845C5C-36EF-4A34-90AD-5800A09C9008}"/>
          </ac:spMkLst>
        </pc:spChg>
        <pc:graphicFrameChg chg="add mod">
          <ac:chgData name="Lynnell T. Gibson" userId="S::lgibson@nps.k12.va.us::af190086-9fe6-42c8-82c8-a6513fc35cd6" providerId="AD" clId="Web-{DE6E5C94-29A1-6C29-BA57-CD8F23B14B04}" dt="2021-08-02T19:48:31.380" v="21"/>
          <ac:graphicFrameMkLst>
            <pc:docMk/>
            <pc:sldMk cId="965526526" sldId="391"/>
            <ac:graphicFrameMk id="3" creationId="{870FA9BA-E005-427E-954B-51187ECB014C}"/>
          </ac:graphicFrameMkLst>
        </pc:graphicFrameChg>
      </pc:sldChg>
      <pc:sldChg chg="addSp modSp new modNotes">
        <pc:chgData name="Lynnell T. Gibson" userId="S::lgibson@nps.k12.va.us::af190086-9fe6-42c8-82c8-a6513fc35cd6" providerId="AD" clId="Web-{DE6E5C94-29A1-6C29-BA57-CD8F23B14B04}" dt="2021-08-02T19:51:16.603" v="73"/>
        <pc:sldMkLst>
          <pc:docMk/>
          <pc:sldMk cId="3387515737" sldId="392"/>
        </pc:sldMkLst>
        <pc:graphicFrameChg chg="add mod modGraphic">
          <ac:chgData name="Lynnell T. Gibson" userId="S::lgibson@nps.k12.va.us::af190086-9fe6-42c8-82c8-a6513fc35cd6" providerId="AD" clId="Web-{DE6E5C94-29A1-6C29-BA57-CD8F23B14B04}" dt="2021-08-02T19:50:35.930" v="70"/>
          <ac:graphicFrameMkLst>
            <pc:docMk/>
            <pc:sldMk cId="3387515737" sldId="392"/>
            <ac:graphicFrameMk id="3" creationId="{19212306-9A21-40E4-AB74-2D287E7A1BB3}"/>
          </ac:graphicFrameMkLst>
        </pc:graphicFrameChg>
      </pc:sldChg>
    </pc:docChg>
  </pc:docChgLst>
  <pc:docChgLst>
    <pc:chgData name="Michael Cataldo" userId="S::mcataldo@nps.k12.va.us::0435df72-04ec-41ea-a480-f20c6ba743ff" providerId="AD" clId="Web-{851127B4-A63C-A030-F90B-D65308C55036}"/>
    <pc:docChg chg="addSld modSld">
      <pc:chgData name="Michael Cataldo" userId="S::mcataldo@nps.k12.va.us::0435df72-04ec-41ea-a480-f20c6ba743ff" providerId="AD" clId="Web-{851127B4-A63C-A030-F90B-D65308C55036}" dt="2021-08-02T14:56:05.011" v="1311" actId="20577"/>
      <pc:docMkLst>
        <pc:docMk/>
      </pc:docMkLst>
      <pc:sldChg chg="modSp">
        <pc:chgData name="Michael Cataldo" userId="S::mcataldo@nps.k12.va.us::0435df72-04ec-41ea-a480-f20c6ba743ff" providerId="AD" clId="Web-{851127B4-A63C-A030-F90B-D65308C55036}" dt="2021-08-02T13:21:49.702" v="295" actId="20577"/>
        <pc:sldMkLst>
          <pc:docMk/>
          <pc:sldMk cId="327467072" sldId="268"/>
        </pc:sldMkLst>
        <pc:spChg chg="mod">
          <ac:chgData name="Michael Cataldo" userId="S::mcataldo@nps.k12.va.us::0435df72-04ec-41ea-a480-f20c6ba743ff" providerId="AD" clId="Web-{851127B4-A63C-A030-F90B-D65308C55036}" dt="2021-08-02T13:21:21.264" v="277" actId="20577"/>
          <ac:spMkLst>
            <pc:docMk/>
            <pc:sldMk cId="327467072" sldId="268"/>
            <ac:spMk id="2" creationId="{0C18310E-08CA-4B37-A5AD-18FE2FD1995C}"/>
          </ac:spMkLst>
        </pc:spChg>
        <pc:spChg chg="mod">
          <ac:chgData name="Michael Cataldo" userId="S::mcataldo@nps.k12.va.us::0435df72-04ec-41ea-a480-f20c6ba743ff" providerId="AD" clId="Web-{851127B4-A63C-A030-F90B-D65308C55036}" dt="2021-08-02T13:21:49.702" v="295" actId="20577"/>
          <ac:spMkLst>
            <pc:docMk/>
            <pc:sldMk cId="327467072" sldId="268"/>
            <ac:spMk id="3" creationId="{6D6AB640-3E97-4053-B891-960B4C90B80B}"/>
          </ac:spMkLst>
        </pc:spChg>
      </pc:sldChg>
      <pc:sldChg chg="modSp add replId">
        <pc:chgData name="Michael Cataldo" userId="S::mcataldo@nps.k12.va.us::0435df72-04ec-41ea-a480-f20c6ba743ff" providerId="AD" clId="Web-{851127B4-A63C-A030-F90B-D65308C55036}" dt="2021-08-02T13:44:37.638" v="899" actId="20577"/>
        <pc:sldMkLst>
          <pc:docMk/>
          <pc:sldMk cId="247987274" sldId="386"/>
        </pc:sldMkLst>
        <pc:spChg chg="mod">
          <ac:chgData name="Michael Cataldo" userId="S::mcataldo@nps.k12.va.us::0435df72-04ec-41ea-a480-f20c6ba743ff" providerId="AD" clId="Web-{851127B4-A63C-A030-F90B-D65308C55036}" dt="2021-08-02T13:25:15.707" v="366" actId="20577"/>
          <ac:spMkLst>
            <pc:docMk/>
            <pc:sldMk cId="247987274" sldId="386"/>
            <ac:spMk id="2" creationId="{0C18310E-08CA-4B37-A5AD-18FE2FD1995C}"/>
          </ac:spMkLst>
        </pc:spChg>
        <pc:spChg chg="mod">
          <ac:chgData name="Michael Cataldo" userId="S::mcataldo@nps.k12.va.us::0435df72-04ec-41ea-a480-f20c6ba743ff" providerId="AD" clId="Web-{851127B4-A63C-A030-F90B-D65308C55036}" dt="2021-08-02T13:44:37.638" v="899" actId="20577"/>
          <ac:spMkLst>
            <pc:docMk/>
            <pc:sldMk cId="247987274" sldId="386"/>
            <ac:spMk id="3" creationId="{6D6AB640-3E97-4053-B891-960B4C90B80B}"/>
          </ac:spMkLst>
        </pc:spChg>
      </pc:sldChg>
      <pc:sldChg chg="modSp new modNotes">
        <pc:chgData name="Michael Cataldo" userId="S::mcataldo@nps.k12.va.us::0435df72-04ec-41ea-a480-f20c6ba743ff" providerId="AD" clId="Web-{851127B4-A63C-A030-F90B-D65308C55036}" dt="2021-08-02T14:56:05.011" v="1311" actId="20577"/>
        <pc:sldMkLst>
          <pc:docMk/>
          <pc:sldMk cId="922167732" sldId="387"/>
        </pc:sldMkLst>
        <pc:spChg chg="mod">
          <ac:chgData name="Michael Cataldo" userId="S::mcataldo@nps.k12.va.us::0435df72-04ec-41ea-a480-f20c6ba743ff" providerId="AD" clId="Web-{851127B4-A63C-A030-F90B-D65308C55036}" dt="2021-08-02T11:36:07.782" v="7" actId="20577"/>
          <ac:spMkLst>
            <pc:docMk/>
            <pc:sldMk cId="922167732" sldId="387"/>
            <ac:spMk id="2" creationId="{0F24CD3B-CB64-43DC-9DA8-B8B73241E67C}"/>
          </ac:spMkLst>
        </pc:spChg>
        <pc:spChg chg="mod">
          <ac:chgData name="Michael Cataldo" userId="S::mcataldo@nps.k12.va.us::0435df72-04ec-41ea-a480-f20c6ba743ff" providerId="AD" clId="Web-{851127B4-A63C-A030-F90B-D65308C55036}" dt="2021-08-02T14:56:05.011" v="1311" actId="20577"/>
          <ac:spMkLst>
            <pc:docMk/>
            <pc:sldMk cId="922167732" sldId="387"/>
            <ac:spMk id="3" creationId="{A88B96AA-5A88-42CC-B475-6BB11366DCC1}"/>
          </ac:spMkLst>
        </pc:spChg>
      </pc:sldChg>
      <pc:sldChg chg="modSp add replId">
        <pc:chgData name="Michael Cataldo" userId="S::mcataldo@nps.k12.va.us::0435df72-04ec-41ea-a480-f20c6ba743ff" providerId="AD" clId="Web-{851127B4-A63C-A030-F90B-D65308C55036}" dt="2021-08-02T13:22:01.906" v="297" actId="20577"/>
        <pc:sldMkLst>
          <pc:docMk/>
          <pc:sldMk cId="2023351341" sldId="388"/>
        </pc:sldMkLst>
        <pc:spChg chg="mod">
          <ac:chgData name="Michael Cataldo" userId="S::mcataldo@nps.k12.va.us::0435df72-04ec-41ea-a480-f20c6ba743ff" providerId="AD" clId="Web-{851127B4-A63C-A030-F90B-D65308C55036}" dt="2021-08-02T13:21:31.905" v="280" actId="20577"/>
          <ac:spMkLst>
            <pc:docMk/>
            <pc:sldMk cId="2023351341" sldId="388"/>
            <ac:spMk id="2" creationId="{0C18310E-08CA-4B37-A5AD-18FE2FD1995C}"/>
          </ac:spMkLst>
        </pc:spChg>
        <pc:spChg chg="mod">
          <ac:chgData name="Michael Cataldo" userId="S::mcataldo@nps.k12.va.us::0435df72-04ec-41ea-a480-f20c6ba743ff" providerId="AD" clId="Web-{851127B4-A63C-A030-F90B-D65308C55036}" dt="2021-08-02T13:22:01.906" v="297" actId="20577"/>
          <ac:spMkLst>
            <pc:docMk/>
            <pc:sldMk cId="2023351341" sldId="388"/>
            <ac:spMk id="3" creationId="{6D6AB640-3E97-4053-B891-960B4C90B80B}"/>
          </ac:spMkLst>
        </pc:spChg>
      </pc:sldChg>
      <pc:sldChg chg="modSp add replId">
        <pc:chgData name="Michael Cataldo" userId="S::mcataldo@nps.k12.va.us::0435df72-04ec-41ea-a480-f20c6ba743ff" providerId="AD" clId="Web-{851127B4-A63C-A030-F90B-D65308C55036}" dt="2021-08-02T13:23:53.580" v="349" actId="20577"/>
        <pc:sldMkLst>
          <pc:docMk/>
          <pc:sldMk cId="1065123720" sldId="389"/>
        </pc:sldMkLst>
        <pc:spChg chg="mod">
          <ac:chgData name="Michael Cataldo" userId="S::mcataldo@nps.k12.va.us::0435df72-04ec-41ea-a480-f20c6ba743ff" providerId="AD" clId="Web-{851127B4-A63C-A030-F90B-D65308C55036}" dt="2021-08-02T13:23:53.580" v="349" actId="20577"/>
          <ac:spMkLst>
            <pc:docMk/>
            <pc:sldMk cId="1065123720" sldId="389"/>
            <ac:spMk id="3" creationId="{6D6AB640-3E97-4053-B891-960B4C90B80B}"/>
          </ac:spMkLst>
        </pc:spChg>
      </pc:sldChg>
    </pc:docChg>
  </pc:docChgLst>
  <pc:docChgLst>
    <pc:chgData name="Lynnell T. Gibson" userId="S::lgibson@nps.k12.va.us::af190086-9fe6-42c8-82c8-a6513fc35cd6" providerId="AD" clId="Web-{EE3759B5-D970-47AD-8E8F-5936A901301C}"/>
    <pc:docChg chg="modSld">
      <pc:chgData name="Lynnell T. Gibson" userId="S::lgibson@nps.k12.va.us::af190086-9fe6-42c8-82c8-a6513fc35cd6" providerId="AD" clId="Web-{EE3759B5-D970-47AD-8E8F-5936A901301C}" dt="2021-08-01T20:51:39.049" v="16"/>
      <pc:docMkLst>
        <pc:docMk/>
      </pc:docMkLst>
      <pc:sldChg chg="modNotes">
        <pc:chgData name="Lynnell T. Gibson" userId="S::lgibson@nps.k12.va.us::af190086-9fe6-42c8-82c8-a6513fc35cd6" providerId="AD" clId="Web-{EE3759B5-D970-47AD-8E8F-5936A901301C}" dt="2021-08-01T20:49:59.093" v="12"/>
        <pc:sldMkLst>
          <pc:docMk/>
          <pc:sldMk cId="1025913002" sldId="261"/>
        </pc:sldMkLst>
      </pc:sldChg>
      <pc:sldChg chg="modNotes">
        <pc:chgData name="Lynnell T. Gibson" userId="S::lgibson@nps.k12.va.us::af190086-9fe6-42c8-82c8-a6513fc35cd6" providerId="AD" clId="Web-{EE3759B5-D970-47AD-8E8F-5936A901301C}" dt="2021-08-01T20:51:38.955" v="14"/>
        <pc:sldMkLst>
          <pc:docMk/>
          <pc:sldMk cId="961699153" sldId="266"/>
        </pc:sldMkLst>
      </pc:sldChg>
      <pc:sldChg chg="modNotes">
        <pc:chgData name="Lynnell T. Gibson" userId="S::lgibson@nps.k12.va.us::af190086-9fe6-42c8-82c8-a6513fc35cd6" providerId="AD" clId="Web-{EE3759B5-D970-47AD-8E8F-5936A901301C}" dt="2021-08-01T20:51:39.049" v="16"/>
        <pc:sldMkLst>
          <pc:docMk/>
          <pc:sldMk cId="424157680" sldId="367"/>
        </pc:sldMkLst>
      </pc:sldChg>
      <pc:sldChg chg="modSp">
        <pc:chgData name="Lynnell T. Gibson" userId="S::lgibson@nps.k12.va.us::af190086-9fe6-42c8-82c8-a6513fc35cd6" providerId="AD" clId="Web-{EE3759B5-D970-47AD-8E8F-5936A901301C}" dt="2021-08-01T20:49:23.326" v="8" actId="20577"/>
        <pc:sldMkLst>
          <pc:docMk/>
          <pc:sldMk cId="669439038" sldId="371"/>
        </pc:sldMkLst>
        <pc:spChg chg="mod">
          <ac:chgData name="Lynnell T. Gibson" userId="S::lgibson@nps.k12.va.us::af190086-9fe6-42c8-82c8-a6513fc35cd6" providerId="AD" clId="Web-{EE3759B5-D970-47AD-8E8F-5936A901301C}" dt="2021-08-01T20:49:23.326" v="8" actId="20577"/>
          <ac:spMkLst>
            <pc:docMk/>
            <pc:sldMk cId="669439038" sldId="371"/>
            <ac:spMk id="3" creationId="{21CEA73F-CB99-471E-A674-9A7B34B36949}"/>
          </ac:spMkLst>
        </pc:spChg>
      </pc:sldChg>
    </pc:docChg>
  </pc:docChgLst>
  <pc:docChgLst>
    <pc:chgData name="Lynnell T. Gibson" userId="S::lgibson@nps.k12.va.us::af190086-9fe6-42c8-82c8-a6513fc35cd6" providerId="AD" clId="Web-{71DC1825-746B-B7E2-0F52-557825C5B78B}"/>
    <pc:docChg chg="modSld">
      <pc:chgData name="Lynnell T. Gibson" userId="S::lgibson@nps.k12.va.us::af190086-9fe6-42c8-82c8-a6513fc35cd6" providerId="AD" clId="Web-{71DC1825-746B-B7E2-0F52-557825C5B78B}" dt="2021-08-05T02:42:44.507" v="15" actId="20577"/>
      <pc:docMkLst>
        <pc:docMk/>
      </pc:docMkLst>
      <pc:sldChg chg="addSp delSp modSp">
        <pc:chgData name="Lynnell T. Gibson" userId="S::lgibson@nps.k12.va.us::af190086-9fe6-42c8-82c8-a6513fc35cd6" providerId="AD" clId="Web-{71DC1825-746B-B7E2-0F52-557825C5B78B}" dt="2021-08-05T02:42:44.507" v="15" actId="20577"/>
        <pc:sldMkLst>
          <pc:docMk/>
          <pc:sldMk cId="473176432" sldId="390"/>
        </pc:sldMkLst>
        <pc:spChg chg="add">
          <ac:chgData name="Lynnell T. Gibson" userId="S::lgibson@nps.k12.va.us::af190086-9fe6-42c8-82c8-a6513fc35cd6" providerId="AD" clId="Web-{71DC1825-746B-B7E2-0F52-557825C5B78B}" dt="2021-08-05T02:40:50.316" v="2"/>
          <ac:spMkLst>
            <pc:docMk/>
            <pc:sldMk cId="473176432" sldId="390"/>
            <ac:spMk id="3" creationId="{9631E817-2BCA-4F10-8C2F-CC4A35BCDC9B}"/>
          </ac:spMkLst>
        </pc:spChg>
        <pc:spChg chg="mod">
          <ac:chgData name="Lynnell T. Gibson" userId="S::lgibson@nps.k12.va.us::af190086-9fe6-42c8-82c8-a6513fc35cd6" providerId="AD" clId="Web-{71DC1825-746B-B7E2-0F52-557825C5B78B}" dt="2021-08-05T02:41:41.552" v="9" actId="20577"/>
          <ac:spMkLst>
            <pc:docMk/>
            <pc:sldMk cId="473176432" sldId="390"/>
            <ac:spMk id="4" creationId="{F1AE8BAF-8493-4596-A452-4D51E1D221FF}"/>
          </ac:spMkLst>
        </pc:spChg>
        <pc:spChg chg="add mod">
          <ac:chgData name="Lynnell T. Gibson" userId="S::lgibson@nps.k12.va.us::af190086-9fe6-42c8-82c8-a6513fc35cd6" providerId="AD" clId="Web-{71DC1825-746B-B7E2-0F52-557825C5B78B}" dt="2021-08-05T02:42:41.679" v="14" actId="1076"/>
          <ac:spMkLst>
            <pc:docMk/>
            <pc:sldMk cId="473176432" sldId="390"/>
            <ac:spMk id="5" creationId="{10816CA4-A5EB-4A9A-A539-6B3AEC3C6363}"/>
          </ac:spMkLst>
        </pc:spChg>
        <pc:spChg chg="add mod">
          <ac:chgData name="Lynnell T. Gibson" userId="S::lgibson@nps.k12.va.us::af190086-9fe6-42c8-82c8-a6513fc35cd6" providerId="AD" clId="Web-{71DC1825-746B-B7E2-0F52-557825C5B78B}" dt="2021-08-05T02:42:39.195" v="13" actId="20577"/>
          <ac:spMkLst>
            <pc:docMk/>
            <pc:sldMk cId="473176432" sldId="390"/>
            <ac:spMk id="6" creationId="{2817206B-5713-4203-AD52-7414B050BBEB}"/>
          </ac:spMkLst>
        </pc:spChg>
        <pc:spChg chg="add mod">
          <ac:chgData name="Lynnell T. Gibson" userId="S::lgibson@nps.k12.va.us::af190086-9fe6-42c8-82c8-a6513fc35cd6" providerId="AD" clId="Web-{71DC1825-746B-B7E2-0F52-557825C5B78B}" dt="2021-08-05T02:42:44.507" v="15" actId="20577"/>
          <ac:spMkLst>
            <pc:docMk/>
            <pc:sldMk cId="473176432" sldId="390"/>
            <ac:spMk id="9" creationId="{6BB7863D-F621-41E1-B950-DC1A1C257CC7}"/>
          </ac:spMkLst>
        </pc:spChg>
        <pc:picChg chg="del">
          <ac:chgData name="Lynnell T. Gibson" userId="S::lgibson@nps.k12.va.us::af190086-9fe6-42c8-82c8-a6513fc35cd6" providerId="AD" clId="Web-{71DC1825-746B-B7E2-0F52-557825C5B78B}" dt="2021-08-05T02:40:04.799" v="1"/>
          <ac:picMkLst>
            <pc:docMk/>
            <pc:sldMk cId="473176432" sldId="390"/>
            <ac:picMk id="2" creationId="{681E512B-9FE0-4248-99CC-1FF9E527482C}"/>
          </ac:picMkLst>
        </pc:picChg>
        <pc:picChg chg="del">
          <ac:chgData name="Lynnell T. Gibson" userId="S::lgibson@nps.k12.va.us::af190086-9fe6-42c8-82c8-a6513fc35cd6" providerId="AD" clId="Web-{71DC1825-746B-B7E2-0F52-557825C5B78B}" dt="2021-08-05T02:40:01.330" v="0"/>
          <ac:picMkLst>
            <pc:docMk/>
            <pc:sldMk cId="473176432" sldId="390"/>
            <ac:picMk id="8" creationId="{E4736AE7-892A-4943-9EAD-D2AF11E79710}"/>
          </ac:picMkLst>
        </pc:picChg>
      </pc:sldChg>
    </pc:docChg>
  </pc:docChgLst>
  <pc:docChgLst>
    <pc:chgData name="James Pohl" userId="840f3e75-7a18-45d6-a8bd-aa20e2e1b592" providerId="ADAL" clId="{5B5357A1-99A2-4C2B-8322-847E5247344F}"/>
    <pc:docChg chg="custSel addSld modSld">
      <pc:chgData name="James Pohl" userId="840f3e75-7a18-45d6-a8bd-aa20e2e1b592" providerId="ADAL" clId="{5B5357A1-99A2-4C2B-8322-847E5247344F}" dt="2021-08-12T17:23:42.383" v="65" actId="14100"/>
      <pc:docMkLst>
        <pc:docMk/>
      </pc:docMkLst>
      <pc:sldChg chg="modSp mod">
        <pc:chgData name="James Pohl" userId="840f3e75-7a18-45d6-a8bd-aa20e2e1b592" providerId="ADAL" clId="{5B5357A1-99A2-4C2B-8322-847E5247344F}" dt="2021-08-12T17:00:27.669" v="58" actId="113"/>
        <pc:sldMkLst>
          <pc:docMk/>
          <pc:sldMk cId="509246554" sldId="265"/>
        </pc:sldMkLst>
        <pc:spChg chg="mod">
          <ac:chgData name="James Pohl" userId="840f3e75-7a18-45d6-a8bd-aa20e2e1b592" providerId="ADAL" clId="{5B5357A1-99A2-4C2B-8322-847E5247344F}" dt="2021-08-12T17:00:27.669" v="58" actId="113"/>
          <ac:spMkLst>
            <pc:docMk/>
            <pc:sldMk cId="509246554" sldId="265"/>
            <ac:spMk id="2" creationId="{1D14082C-1CAE-459C-9015-A5BE2929D02D}"/>
          </ac:spMkLst>
        </pc:spChg>
      </pc:sldChg>
      <pc:sldChg chg="add">
        <pc:chgData name="James Pohl" userId="840f3e75-7a18-45d6-a8bd-aa20e2e1b592" providerId="ADAL" clId="{5B5357A1-99A2-4C2B-8322-847E5247344F}" dt="2021-08-02T11:35:05.836" v="42"/>
        <pc:sldMkLst>
          <pc:docMk/>
          <pc:sldMk cId="327467072" sldId="268"/>
        </pc:sldMkLst>
      </pc:sldChg>
      <pc:sldChg chg="delSp modSp mod">
        <pc:chgData name="James Pohl" userId="840f3e75-7a18-45d6-a8bd-aa20e2e1b592" providerId="ADAL" clId="{5B5357A1-99A2-4C2B-8322-847E5247344F}" dt="2021-08-02T18:56:57.345" v="45" actId="1076"/>
        <pc:sldMkLst>
          <pc:docMk/>
          <pc:sldMk cId="1223044341" sldId="357"/>
        </pc:sldMkLst>
        <pc:spChg chg="del">
          <ac:chgData name="James Pohl" userId="840f3e75-7a18-45d6-a8bd-aa20e2e1b592" providerId="ADAL" clId="{5B5357A1-99A2-4C2B-8322-847E5247344F}" dt="2021-08-02T18:56:51.592" v="44" actId="478"/>
          <ac:spMkLst>
            <pc:docMk/>
            <pc:sldMk cId="1223044341" sldId="357"/>
            <ac:spMk id="4" creationId="{3DC43846-AF11-46B9-90DC-2196AF6653A8}"/>
          </ac:spMkLst>
        </pc:spChg>
        <pc:graphicFrameChg chg="mod">
          <ac:chgData name="James Pohl" userId="840f3e75-7a18-45d6-a8bd-aa20e2e1b592" providerId="ADAL" clId="{5B5357A1-99A2-4C2B-8322-847E5247344F}" dt="2021-08-02T18:56:57.345" v="45" actId="1076"/>
          <ac:graphicFrameMkLst>
            <pc:docMk/>
            <pc:sldMk cId="1223044341" sldId="357"/>
            <ac:graphicFrameMk id="6" creationId="{254DF9B3-99F3-4371-A683-2E6C51EEFE73}"/>
          </ac:graphicFrameMkLst>
        </pc:graphicFrameChg>
      </pc:sldChg>
      <pc:sldChg chg="modNotesTx">
        <pc:chgData name="James Pohl" userId="840f3e75-7a18-45d6-a8bd-aa20e2e1b592" providerId="ADAL" clId="{5B5357A1-99A2-4C2B-8322-847E5247344F}" dt="2021-08-04T18:18:46.152" v="52" actId="20577"/>
        <pc:sldMkLst>
          <pc:docMk/>
          <pc:sldMk cId="3803613076" sldId="368"/>
        </pc:sldMkLst>
      </pc:sldChg>
      <pc:sldChg chg="modNotesTx">
        <pc:chgData name="James Pohl" userId="840f3e75-7a18-45d6-a8bd-aa20e2e1b592" providerId="ADAL" clId="{5B5357A1-99A2-4C2B-8322-847E5247344F}" dt="2021-07-29T11:39:44.661" v="28"/>
        <pc:sldMkLst>
          <pc:docMk/>
          <pc:sldMk cId="1242176811" sldId="373"/>
        </pc:sldMkLst>
      </pc:sldChg>
      <pc:sldChg chg="modNotesTx">
        <pc:chgData name="James Pohl" userId="840f3e75-7a18-45d6-a8bd-aa20e2e1b592" providerId="ADAL" clId="{5B5357A1-99A2-4C2B-8322-847E5247344F}" dt="2021-07-29T11:40:33.893" v="41"/>
        <pc:sldMkLst>
          <pc:docMk/>
          <pc:sldMk cId="3307672984" sldId="375"/>
        </pc:sldMkLst>
      </pc:sldChg>
      <pc:sldChg chg="addSp delSp modSp mod">
        <pc:chgData name="James Pohl" userId="840f3e75-7a18-45d6-a8bd-aa20e2e1b592" providerId="ADAL" clId="{5B5357A1-99A2-4C2B-8322-847E5247344F}" dt="2021-08-12T17:23:42.383" v="65" actId="14100"/>
        <pc:sldMkLst>
          <pc:docMk/>
          <pc:sldMk cId="1604987839" sldId="376"/>
        </pc:sldMkLst>
        <pc:picChg chg="del mod modCrop">
          <ac:chgData name="James Pohl" userId="840f3e75-7a18-45d6-a8bd-aa20e2e1b592" providerId="ADAL" clId="{5B5357A1-99A2-4C2B-8322-847E5247344F}" dt="2021-08-12T17:23:27.488" v="59" actId="478"/>
          <ac:picMkLst>
            <pc:docMk/>
            <pc:sldMk cId="1604987839" sldId="376"/>
            <ac:picMk id="4" creationId="{A40A034A-0ACA-4447-98D6-075DE0443955}"/>
          </ac:picMkLst>
        </pc:picChg>
        <pc:picChg chg="add mod">
          <ac:chgData name="James Pohl" userId="840f3e75-7a18-45d6-a8bd-aa20e2e1b592" providerId="ADAL" clId="{5B5357A1-99A2-4C2B-8322-847E5247344F}" dt="2021-08-12T17:23:42.383" v="65" actId="14100"/>
          <ac:picMkLst>
            <pc:docMk/>
            <pc:sldMk cId="1604987839" sldId="376"/>
            <ac:picMk id="6" creationId="{FF4CE6C5-4D70-47FB-89D9-C52A03C297E2}"/>
          </ac:picMkLst>
        </pc:picChg>
      </pc:sldChg>
      <pc:sldChg chg="addSp new mod">
        <pc:chgData name="James Pohl" userId="840f3e75-7a18-45d6-a8bd-aa20e2e1b592" providerId="ADAL" clId="{5B5357A1-99A2-4C2B-8322-847E5247344F}" dt="2021-07-29T11:37:01.319" v="1" actId="22"/>
        <pc:sldMkLst>
          <pc:docMk/>
          <pc:sldMk cId="3760989478" sldId="384"/>
        </pc:sldMkLst>
        <pc:picChg chg="add">
          <ac:chgData name="James Pohl" userId="840f3e75-7a18-45d6-a8bd-aa20e2e1b592" providerId="ADAL" clId="{5B5357A1-99A2-4C2B-8322-847E5247344F}" dt="2021-07-29T11:37:01.319" v="1" actId="22"/>
          <ac:picMkLst>
            <pc:docMk/>
            <pc:sldMk cId="3760989478" sldId="384"/>
            <ac:picMk id="5" creationId="{32A6DD08-2213-4BAC-9097-EC8699A676EF}"/>
          </ac:picMkLst>
        </pc:picChg>
      </pc:sldChg>
      <pc:sldChg chg="addSp modSp new mod">
        <pc:chgData name="James Pohl" userId="840f3e75-7a18-45d6-a8bd-aa20e2e1b592" providerId="ADAL" clId="{5B5357A1-99A2-4C2B-8322-847E5247344F}" dt="2021-07-29T11:37:53.350" v="15" actId="22"/>
        <pc:sldMkLst>
          <pc:docMk/>
          <pc:sldMk cId="1308846553" sldId="385"/>
        </pc:sldMkLst>
        <pc:spChg chg="mod">
          <ac:chgData name="James Pohl" userId="840f3e75-7a18-45d6-a8bd-aa20e2e1b592" providerId="ADAL" clId="{5B5357A1-99A2-4C2B-8322-847E5247344F}" dt="2021-07-29T11:37:15.606" v="14" actId="20577"/>
          <ac:spMkLst>
            <pc:docMk/>
            <pc:sldMk cId="1308846553" sldId="385"/>
            <ac:spMk id="2" creationId="{5057F790-ABD8-4016-8BBE-E1F2FBCC004E}"/>
          </ac:spMkLst>
        </pc:spChg>
        <pc:picChg chg="add">
          <ac:chgData name="James Pohl" userId="840f3e75-7a18-45d6-a8bd-aa20e2e1b592" providerId="ADAL" clId="{5B5357A1-99A2-4C2B-8322-847E5247344F}" dt="2021-07-29T11:37:53.350" v="15" actId="22"/>
          <ac:picMkLst>
            <pc:docMk/>
            <pc:sldMk cId="1308846553" sldId="385"/>
            <ac:picMk id="5" creationId="{14E5971F-A1B4-48E2-A9E4-64FE4C16390D}"/>
          </ac:picMkLst>
        </pc:picChg>
      </pc:sldChg>
      <pc:sldChg chg="modSp mod">
        <pc:chgData name="James Pohl" userId="840f3e75-7a18-45d6-a8bd-aa20e2e1b592" providerId="ADAL" clId="{5B5357A1-99A2-4C2B-8322-847E5247344F}" dt="2021-08-12T16:56:52.450" v="54" actId="14100"/>
        <pc:sldMkLst>
          <pc:docMk/>
          <pc:sldMk cId="2049014890" sldId="403"/>
        </pc:sldMkLst>
        <pc:picChg chg="mod">
          <ac:chgData name="James Pohl" userId="840f3e75-7a18-45d6-a8bd-aa20e2e1b592" providerId="ADAL" clId="{5B5357A1-99A2-4C2B-8322-847E5247344F}" dt="2021-08-12T16:56:52.450" v="54" actId="14100"/>
          <ac:picMkLst>
            <pc:docMk/>
            <pc:sldMk cId="2049014890" sldId="403"/>
            <ac:picMk id="4" creationId="{A40A034A-0ACA-4447-98D6-075DE0443955}"/>
          </ac:picMkLst>
        </pc:picChg>
      </pc:sldChg>
    </pc:docChg>
  </pc:docChgLst>
  <pc:docChgLst>
    <pc:chgData name="Lynnell T. Gibson" userId="S::lgibson@nps.k12.va.us::af190086-9fe6-42c8-82c8-a6513fc35cd6" providerId="AD" clId="Web-{2E060974-6F3D-F669-5E22-AFA9D582F644}"/>
    <pc:docChg chg="modSld">
      <pc:chgData name="Lynnell T. Gibson" userId="S::lgibson@nps.k12.va.us::af190086-9fe6-42c8-82c8-a6513fc35cd6" providerId="AD" clId="Web-{2E060974-6F3D-F669-5E22-AFA9D582F644}" dt="2021-08-12T17:41:19.541" v="290" actId="14100"/>
      <pc:docMkLst>
        <pc:docMk/>
      </pc:docMkLst>
      <pc:sldChg chg="modSp">
        <pc:chgData name="Lynnell T. Gibson" userId="S::lgibson@nps.k12.va.us::af190086-9fe6-42c8-82c8-a6513fc35cd6" providerId="AD" clId="Web-{2E060974-6F3D-F669-5E22-AFA9D582F644}" dt="2021-08-12T17:30:48.226" v="173" actId="20577"/>
        <pc:sldMkLst>
          <pc:docMk/>
          <pc:sldMk cId="3045647658" sldId="262"/>
        </pc:sldMkLst>
        <pc:spChg chg="mod">
          <ac:chgData name="Lynnell T. Gibson" userId="S::lgibson@nps.k12.va.us::af190086-9fe6-42c8-82c8-a6513fc35cd6" providerId="AD" clId="Web-{2E060974-6F3D-F669-5E22-AFA9D582F644}" dt="2021-08-12T17:30:48.226" v="173" actId="20577"/>
          <ac:spMkLst>
            <pc:docMk/>
            <pc:sldMk cId="3045647658" sldId="262"/>
            <ac:spMk id="3" creationId="{8AB22C56-D128-4FA8-943B-64E5E6550210}"/>
          </ac:spMkLst>
        </pc:spChg>
        <pc:picChg chg="mod">
          <ac:chgData name="Lynnell T. Gibson" userId="S::lgibson@nps.k12.va.us::af190086-9fe6-42c8-82c8-a6513fc35cd6" providerId="AD" clId="Web-{2E060974-6F3D-F669-5E22-AFA9D582F644}" dt="2021-08-12T17:30:17.007" v="159" actId="1076"/>
          <ac:picMkLst>
            <pc:docMk/>
            <pc:sldMk cId="3045647658" sldId="262"/>
            <ac:picMk id="8" creationId="{73341B54-DC2F-4999-BC7C-92C5099F149C}"/>
          </ac:picMkLst>
        </pc:picChg>
        <pc:picChg chg="mod">
          <ac:chgData name="Lynnell T. Gibson" userId="S::lgibson@nps.k12.va.us::af190086-9fe6-42c8-82c8-a6513fc35cd6" providerId="AD" clId="Web-{2E060974-6F3D-F669-5E22-AFA9D582F644}" dt="2021-08-12T17:30:13.304" v="158" actId="1076"/>
          <ac:picMkLst>
            <pc:docMk/>
            <pc:sldMk cId="3045647658" sldId="262"/>
            <ac:picMk id="9" creationId="{ED8276FD-1556-44C7-A78C-D3F74E02BD32}"/>
          </ac:picMkLst>
        </pc:picChg>
      </pc:sldChg>
      <pc:sldChg chg="modSp">
        <pc:chgData name="Lynnell T. Gibson" userId="S::lgibson@nps.k12.va.us::af190086-9fe6-42c8-82c8-a6513fc35cd6" providerId="AD" clId="Web-{2E060974-6F3D-F669-5E22-AFA9D582F644}" dt="2021-08-12T17:36:15.376" v="194" actId="1076"/>
        <pc:sldMkLst>
          <pc:docMk/>
          <pc:sldMk cId="509246554" sldId="265"/>
        </pc:sldMkLst>
        <pc:spChg chg="mod">
          <ac:chgData name="Lynnell T. Gibson" userId="S::lgibson@nps.k12.va.us::af190086-9fe6-42c8-82c8-a6513fc35cd6" providerId="AD" clId="Web-{2E060974-6F3D-F669-5E22-AFA9D582F644}" dt="2021-08-12T17:36:15.376" v="194" actId="1076"/>
          <ac:spMkLst>
            <pc:docMk/>
            <pc:sldMk cId="509246554" sldId="265"/>
            <ac:spMk id="2" creationId="{1D14082C-1CAE-459C-9015-A5BE2929D02D}"/>
          </ac:spMkLst>
        </pc:spChg>
      </pc:sldChg>
      <pc:sldChg chg="modSp">
        <pc:chgData name="Lynnell T. Gibson" userId="S::lgibson@nps.k12.va.us::af190086-9fe6-42c8-82c8-a6513fc35cd6" providerId="AD" clId="Web-{2E060974-6F3D-F669-5E22-AFA9D582F644}" dt="2021-08-12T17:38:03.192" v="243" actId="20577"/>
        <pc:sldMkLst>
          <pc:docMk/>
          <pc:sldMk cId="327467072" sldId="268"/>
        </pc:sldMkLst>
        <pc:spChg chg="mod">
          <ac:chgData name="Lynnell T. Gibson" userId="S::lgibson@nps.k12.va.us::af190086-9fe6-42c8-82c8-a6513fc35cd6" providerId="AD" clId="Web-{2E060974-6F3D-F669-5E22-AFA9D582F644}" dt="2021-08-12T17:38:03.192" v="243" actId="20577"/>
          <ac:spMkLst>
            <pc:docMk/>
            <pc:sldMk cId="327467072" sldId="268"/>
            <ac:spMk id="2" creationId="{0C18310E-08CA-4B37-A5AD-18FE2FD1995C}"/>
          </ac:spMkLst>
        </pc:spChg>
      </pc:sldChg>
      <pc:sldChg chg="modSp">
        <pc:chgData name="Lynnell T. Gibson" userId="S::lgibson@nps.k12.va.us::af190086-9fe6-42c8-82c8-a6513fc35cd6" providerId="AD" clId="Web-{2E060974-6F3D-F669-5E22-AFA9D582F644}" dt="2021-08-12T13:38:20.473" v="3"/>
        <pc:sldMkLst>
          <pc:docMk/>
          <pc:sldMk cId="1223044341" sldId="357"/>
        </pc:sldMkLst>
        <pc:graphicFrameChg chg="mod modGraphic">
          <ac:chgData name="Lynnell T. Gibson" userId="S::lgibson@nps.k12.va.us::af190086-9fe6-42c8-82c8-a6513fc35cd6" providerId="AD" clId="Web-{2E060974-6F3D-F669-5E22-AFA9D582F644}" dt="2021-08-12T13:38:20.473" v="3"/>
          <ac:graphicFrameMkLst>
            <pc:docMk/>
            <pc:sldMk cId="1223044341" sldId="357"/>
            <ac:graphicFrameMk id="6" creationId="{254DF9B3-99F3-4371-A683-2E6C51EEFE73}"/>
          </ac:graphicFrameMkLst>
        </pc:graphicFrameChg>
      </pc:sldChg>
      <pc:sldChg chg="modSp">
        <pc:chgData name="Lynnell T. Gibson" userId="S::lgibson@nps.k12.va.us::af190086-9fe6-42c8-82c8-a6513fc35cd6" providerId="AD" clId="Web-{2E060974-6F3D-F669-5E22-AFA9D582F644}" dt="2021-08-12T17:32:54.777" v="180"/>
        <pc:sldMkLst>
          <pc:docMk/>
          <pc:sldMk cId="3803613076" sldId="368"/>
        </pc:sldMkLst>
        <pc:graphicFrameChg chg="mod modGraphic">
          <ac:chgData name="Lynnell T. Gibson" userId="S::lgibson@nps.k12.va.us::af190086-9fe6-42c8-82c8-a6513fc35cd6" providerId="AD" clId="Web-{2E060974-6F3D-F669-5E22-AFA9D582F644}" dt="2021-08-12T17:32:54.777" v="180"/>
          <ac:graphicFrameMkLst>
            <pc:docMk/>
            <pc:sldMk cId="3803613076" sldId="368"/>
            <ac:graphicFrameMk id="6" creationId="{254DF9B3-99F3-4371-A683-2E6C51EEFE73}"/>
          </ac:graphicFrameMkLst>
        </pc:graphicFrameChg>
      </pc:sldChg>
      <pc:sldChg chg="modSp">
        <pc:chgData name="Lynnell T. Gibson" userId="S::lgibson@nps.k12.va.us::af190086-9fe6-42c8-82c8-a6513fc35cd6" providerId="AD" clId="Web-{2E060974-6F3D-F669-5E22-AFA9D582F644}" dt="2021-08-12T17:29:50.662" v="157" actId="20577"/>
        <pc:sldMkLst>
          <pc:docMk/>
          <pc:sldMk cId="863206338" sldId="374"/>
        </pc:sldMkLst>
        <pc:spChg chg="mod">
          <ac:chgData name="Lynnell T. Gibson" userId="S::lgibson@nps.k12.va.us::af190086-9fe6-42c8-82c8-a6513fc35cd6" providerId="AD" clId="Web-{2E060974-6F3D-F669-5E22-AFA9D582F644}" dt="2021-08-12T17:29:50.662" v="157" actId="20577"/>
          <ac:spMkLst>
            <pc:docMk/>
            <pc:sldMk cId="863206338" sldId="374"/>
            <ac:spMk id="3" creationId="{41C18010-B8FE-44A9-BAE3-63D31FB237BE}"/>
          </ac:spMkLst>
        </pc:spChg>
      </pc:sldChg>
      <pc:sldChg chg="modSp">
        <pc:chgData name="Lynnell T. Gibson" userId="S::lgibson@nps.k12.va.us::af190086-9fe6-42c8-82c8-a6513fc35cd6" providerId="AD" clId="Web-{2E060974-6F3D-F669-5E22-AFA9D582F644}" dt="2021-08-12T17:35:36.391" v="190" actId="20577"/>
        <pc:sldMkLst>
          <pc:docMk/>
          <pc:sldMk cId="1604987839" sldId="376"/>
        </pc:sldMkLst>
        <pc:spChg chg="mod">
          <ac:chgData name="Lynnell T. Gibson" userId="S::lgibson@nps.k12.va.us::af190086-9fe6-42c8-82c8-a6513fc35cd6" providerId="AD" clId="Web-{2E060974-6F3D-F669-5E22-AFA9D582F644}" dt="2021-08-12T17:35:36.391" v="190" actId="20577"/>
          <ac:spMkLst>
            <pc:docMk/>
            <pc:sldMk cId="1604987839" sldId="376"/>
            <ac:spMk id="2" creationId="{51EA2D0E-BC5C-4AAD-8B5A-FE8875E0E3EA}"/>
          </ac:spMkLst>
        </pc:spChg>
      </pc:sldChg>
      <pc:sldChg chg="modSp">
        <pc:chgData name="Lynnell T. Gibson" userId="S::lgibson@nps.k12.va.us::af190086-9fe6-42c8-82c8-a6513fc35cd6" providerId="AD" clId="Web-{2E060974-6F3D-F669-5E22-AFA9D582F644}" dt="2021-08-12T17:34:06.248" v="186" actId="20577"/>
        <pc:sldMkLst>
          <pc:docMk/>
          <pc:sldMk cId="3172444557" sldId="379"/>
        </pc:sldMkLst>
        <pc:spChg chg="mod">
          <ac:chgData name="Lynnell T. Gibson" userId="S::lgibson@nps.k12.va.us::af190086-9fe6-42c8-82c8-a6513fc35cd6" providerId="AD" clId="Web-{2E060974-6F3D-F669-5E22-AFA9D582F644}" dt="2021-08-12T17:34:06.248" v="186" actId="20577"/>
          <ac:spMkLst>
            <pc:docMk/>
            <pc:sldMk cId="3172444557" sldId="379"/>
            <ac:spMk id="3" creationId="{4379E80E-EC70-44E6-9902-5118FA077F53}"/>
          </ac:spMkLst>
        </pc:spChg>
      </pc:sldChg>
      <pc:sldChg chg="modSp modNotes">
        <pc:chgData name="Lynnell T. Gibson" userId="S::lgibson@nps.k12.va.us::af190086-9fe6-42c8-82c8-a6513fc35cd6" providerId="AD" clId="Web-{2E060974-6F3D-F669-5E22-AFA9D582F644}" dt="2021-08-12T17:28:40.223" v="143" actId="20577"/>
        <pc:sldMkLst>
          <pc:docMk/>
          <pc:sldMk cId="2398787728" sldId="380"/>
        </pc:sldMkLst>
        <pc:spChg chg="mod">
          <ac:chgData name="Lynnell T. Gibson" userId="S::lgibson@nps.k12.va.us::af190086-9fe6-42c8-82c8-a6513fc35cd6" providerId="AD" clId="Web-{2E060974-6F3D-F669-5E22-AFA9D582F644}" dt="2021-08-12T17:28:03.300" v="112" actId="20577"/>
          <ac:spMkLst>
            <pc:docMk/>
            <pc:sldMk cId="2398787728" sldId="380"/>
            <ac:spMk id="2" creationId="{DB42FA5B-E06C-4AB0-8C5C-83ED870EBD5A}"/>
          </ac:spMkLst>
        </pc:spChg>
        <pc:spChg chg="mod">
          <ac:chgData name="Lynnell T. Gibson" userId="S::lgibson@nps.k12.va.us::af190086-9fe6-42c8-82c8-a6513fc35cd6" providerId="AD" clId="Web-{2E060974-6F3D-F669-5E22-AFA9D582F644}" dt="2021-08-12T17:28:40.223" v="143" actId="20577"/>
          <ac:spMkLst>
            <pc:docMk/>
            <pc:sldMk cId="2398787728" sldId="380"/>
            <ac:spMk id="3" creationId="{302DF515-74DE-4205-ACBF-D0350E663C11}"/>
          </ac:spMkLst>
        </pc:spChg>
      </pc:sldChg>
      <pc:sldChg chg="modSp">
        <pc:chgData name="Lynnell T. Gibson" userId="S::lgibson@nps.k12.va.us::af190086-9fe6-42c8-82c8-a6513fc35cd6" providerId="AD" clId="Web-{2E060974-6F3D-F669-5E22-AFA9D582F644}" dt="2021-08-12T17:39:24.631" v="252" actId="20577"/>
        <pc:sldMkLst>
          <pc:docMk/>
          <pc:sldMk cId="247987274" sldId="386"/>
        </pc:sldMkLst>
        <pc:spChg chg="mod">
          <ac:chgData name="Lynnell T. Gibson" userId="S::lgibson@nps.k12.va.us::af190086-9fe6-42c8-82c8-a6513fc35cd6" providerId="AD" clId="Web-{2E060974-6F3D-F669-5E22-AFA9D582F644}" dt="2021-08-12T17:39:24.631" v="252" actId="20577"/>
          <ac:spMkLst>
            <pc:docMk/>
            <pc:sldMk cId="247987274" sldId="386"/>
            <ac:spMk id="2" creationId="{0C18310E-08CA-4B37-A5AD-18FE2FD1995C}"/>
          </ac:spMkLst>
        </pc:spChg>
        <pc:spChg chg="mod">
          <ac:chgData name="Lynnell T. Gibson" userId="S::lgibson@nps.k12.va.us::af190086-9fe6-42c8-82c8-a6513fc35cd6" providerId="AD" clId="Web-{2E060974-6F3D-F669-5E22-AFA9D582F644}" dt="2021-08-12T17:31:52.822" v="174" actId="20577"/>
          <ac:spMkLst>
            <pc:docMk/>
            <pc:sldMk cId="247987274" sldId="386"/>
            <ac:spMk id="3" creationId="{6D6AB640-3E97-4053-B891-960B4C90B80B}"/>
          </ac:spMkLst>
        </pc:spChg>
        <pc:picChg chg="mod">
          <ac:chgData name="Lynnell T. Gibson" userId="S::lgibson@nps.k12.va.us::af190086-9fe6-42c8-82c8-a6513fc35cd6" providerId="AD" clId="Web-{2E060974-6F3D-F669-5E22-AFA9D582F644}" dt="2021-08-12T17:39:08.678" v="248" actId="1076"/>
          <ac:picMkLst>
            <pc:docMk/>
            <pc:sldMk cId="247987274" sldId="386"/>
            <ac:picMk id="4" creationId="{330B193F-BC3C-42CF-84CA-5678945D7691}"/>
          </ac:picMkLst>
        </pc:picChg>
      </pc:sldChg>
      <pc:sldChg chg="modSp">
        <pc:chgData name="Lynnell T. Gibson" userId="S::lgibson@nps.k12.va.us::af190086-9fe6-42c8-82c8-a6513fc35cd6" providerId="AD" clId="Web-{2E060974-6F3D-F669-5E22-AFA9D582F644}" dt="2021-08-12T17:39:48.398" v="255" actId="14100"/>
        <pc:sldMkLst>
          <pc:docMk/>
          <pc:sldMk cId="1065123720" sldId="389"/>
        </pc:sldMkLst>
        <pc:spChg chg="mod">
          <ac:chgData name="Lynnell T. Gibson" userId="S::lgibson@nps.k12.va.us::af190086-9fe6-42c8-82c8-a6513fc35cd6" providerId="AD" clId="Web-{2E060974-6F3D-F669-5E22-AFA9D582F644}" dt="2021-08-12T17:39:48.398" v="255" actId="14100"/>
          <ac:spMkLst>
            <pc:docMk/>
            <pc:sldMk cId="1065123720" sldId="389"/>
            <ac:spMk id="2" creationId="{0C18310E-08CA-4B37-A5AD-18FE2FD1995C}"/>
          </ac:spMkLst>
        </pc:spChg>
      </pc:sldChg>
      <pc:sldChg chg="addSp modSp">
        <pc:chgData name="Lynnell T. Gibson" userId="S::lgibson@nps.k12.va.us::af190086-9fe6-42c8-82c8-a6513fc35cd6" providerId="AD" clId="Web-{2E060974-6F3D-F669-5E22-AFA9D582F644}" dt="2021-08-12T17:37:20.706" v="240" actId="14100"/>
        <pc:sldMkLst>
          <pc:docMk/>
          <pc:sldMk cId="473176432" sldId="390"/>
        </pc:sldMkLst>
        <pc:spChg chg="add mod">
          <ac:chgData name="Lynnell T. Gibson" userId="S::lgibson@nps.k12.va.us::af190086-9fe6-42c8-82c8-a6513fc35cd6" providerId="AD" clId="Web-{2E060974-6F3D-F669-5E22-AFA9D582F644}" dt="2021-08-12T17:37:20.706" v="240" actId="14100"/>
          <ac:spMkLst>
            <pc:docMk/>
            <pc:sldMk cId="473176432" sldId="390"/>
            <ac:spMk id="3" creationId="{006B56B8-7D31-4852-AD6C-32FC933C57C8}"/>
          </ac:spMkLst>
        </pc:spChg>
      </pc:sldChg>
      <pc:sldChg chg="modSp">
        <pc:chgData name="Lynnell T. Gibson" userId="S::lgibson@nps.k12.va.us::af190086-9fe6-42c8-82c8-a6513fc35cd6" providerId="AD" clId="Web-{2E060974-6F3D-F669-5E22-AFA9D582F644}" dt="2021-08-12T13:38:13.457" v="1" actId="20577"/>
        <pc:sldMkLst>
          <pc:docMk/>
          <pc:sldMk cId="2307107770" sldId="393"/>
        </pc:sldMkLst>
        <pc:graphicFrameChg chg="modGraphic">
          <ac:chgData name="Lynnell T. Gibson" userId="S::lgibson@nps.k12.va.us::af190086-9fe6-42c8-82c8-a6513fc35cd6" providerId="AD" clId="Web-{2E060974-6F3D-F669-5E22-AFA9D582F644}" dt="2021-08-12T13:38:13.457" v="1" actId="20577"/>
          <ac:graphicFrameMkLst>
            <pc:docMk/>
            <pc:sldMk cId="2307107770" sldId="393"/>
            <ac:graphicFrameMk id="8" creationId="{1C87D778-A183-4AD5-8909-F66DB169D2FD}"/>
          </ac:graphicFrameMkLst>
        </pc:graphicFrameChg>
      </pc:sldChg>
      <pc:sldChg chg="modSp">
        <pc:chgData name="Lynnell T. Gibson" userId="S::lgibson@nps.k12.va.us::af190086-9fe6-42c8-82c8-a6513fc35cd6" providerId="AD" clId="Web-{2E060974-6F3D-F669-5E22-AFA9D582F644}" dt="2021-08-12T17:38:20.083" v="246" actId="20577"/>
        <pc:sldMkLst>
          <pc:docMk/>
          <pc:sldMk cId="508815643" sldId="396"/>
        </pc:sldMkLst>
        <pc:spChg chg="mod">
          <ac:chgData name="Lynnell T. Gibson" userId="S::lgibson@nps.k12.va.us::af190086-9fe6-42c8-82c8-a6513fc35cd6" providerId="AD" clId="Web-{2E060974-6F3D-F669-5E22-AFA9D582F644}" dt="2021-08-12T17:38:20.083" v="246" actId="20577"/>
          <ac:spMkLst>
            <pc:docMk/>
            <pc:sldMk cId="508815643" sldId="396"/>
            <ac:spMk id="2" creationId="{0C18310E-08CA-4B37-A5AD-18FE2FD1995C}"/>
          </ac:spMkLst>
        </pc:spChg>
      </pc:sldChg>
      <pc:sldChg chg="modSp">
        <pc:chgData name="Lynnell T. Gibson" userId="S::lgibson@nps.k12.va.us::af190086-9fe6-42c8-82c8-a6513fc35cd6" providerId="AD" clId="Web-{2E060974-6F3D-F669-5E22-AFA9D582F644}" dt="2021-08-12T17:41:19.541" v="290" actId="14100"/>
        <pc:sldMkLst>
          <pc:docMk/>
          <pc:sldMk cId="27616395" sldId="399"/>
        </pc:sldMkLst>
        <pc:spChg chg="mod">
          <ac:chgData name="Lynnell T. Gibson" userId="S::lgibson@nps.k12.va.us::af190086-9fe6-42c8-82c8-a6513fc35cd6" providerId="AD" clId="Web-{2E060974-6F3D-F669-5E22-AFA9D582F644}" dt="2021-08-12T17:41:19.541" v="290" actId="14100"/>
          <ac:spMkLst>
            <pc:docMk/>
            <pc:sldMk cId="27616395" sldId="399"/>
            <ac:spMk id="2" creationId="{51EA2D0E-BC5C-4AAD-8B5A-FE8875E0E3EA}"/>
          </ac:spMkLst>
        </pc:spChg>
        <pc:spChg chg="mod">
          <ac:chgData name="Lynnell T. Gibson" userId="S::lgibson@nps.k12.va.us::af190086-9fe6-42c8-82c8-a6513fc35cd6" providerId="AD" clId="Web-{2E060974-6F3D-F669-5E22-AFA9D582F644}" dt="2021-08-12T17:29:23.537" v="155" actId="20577"/>
          <ac:spMkLst>
            <pc:docMk/>
            <pc:sldMk cId="27616395" sldId="399"/>
            <ac:spMk id="9" creationId="{6B497DB6-083E-4664-891F-852E405CC840}"/>
          </ac:spMkLst>
        </pc:spChg>
      </pc:sldChg>
      <pc:sldChg chg="modSp">
        <pc:chgData name="Lynnell T. Gibson" userId="S::lgibson@nps.k12.va.us::af190086-9fe6-42c8-82c8-a6513fc35cd6" providerId="AD" clId="Web-{2E060974-6F3D-F669-5E22-AFA9D582F644}" dt="2021-08-12T17:35:10.749" v="189" actId="20577"/>
        <pc:sldMkLst>
          <pc:docMk/>
          <pc:sldMk cId="3903043656" sldId="401"/>
        </pc:sldMkLst>
        <pc:spChg chg="mod">
          <ac:chgData name="Lynnell T. Gibson" userId="S::lgibson@nps.k12.va.us::af190086-9fe6-42c8-82c8-a6513fc35cd6" providerId="AD" clId="Web-{2E060974-6F3D-F669-5E22-AFA9D582F644}" dt="2021-08-12T17:35:10.749" v="189" actId="20577"/>
          <ac:spMkLst>
            <pc:docMk/>
            <pc:sldMk cId="3903043656" sldId="401"/>
            <ac:spMk id="5" creationId="{3D1DC995-7E0D-4C6F-924E-713A8E190451}"/>
          </ac:spMkLst>
        </pc:spChg>
      </pc:sldChg>
      <pc:sldChg chg="modSp">
        <pc:chgData name="Lynnell T. Gibson" userId="S::lgibson@nps.k12.va.us::af190086-9fe6-42c8-82c8-a6513fc35cd6" providerId="AD" clId="Web-{2E060974-6F3D-F669-5E22-AFA9D582F644}" dt="2021-08-12T17:35:54.063" v="192" actId="1076"/>
        <pc:sldMkLst>
          <pc:docMk/>
          <pc:sldMk cId="2049014890" sldId="403"/>
        </pc:sldMkLst>
        <pc:picChg chg="mod">
          <ac:chgData name="Lynnell T. Gibson" userId="S::lgibson@nps.k12.va.us::af190086-9fe6-42c8-82c8-a6513fc35cd6" providerId="AD" clId="Web-{2E060974-6F3D-F669-5E22-AFA9D582F644}" dt="2021-08-12T17:35:54.063" v="192" actId="1076"/>
          <ac:picMkLst>
            <pc:docMk/>
            <pc:sldMk cId="2049014890" sldId="403"/>
            <ac:picMk id="4" creationId="{A40A034A-0ACA-4447-98D6-075DE0443955}"/>
          </ac:picMkLst>
        </pc:picChg>
      </pc:sldChg>
    </pc:docChg>
  </pc:docChgLst>
  <pc:docChgLst>
    <pc:chgData name="James Pohl" userId="840f3e75-7a18-45d6-a8bd-aa20e2e1b592" providerId="ADAL" clId="{15318E89-7809-4FC2-9CA9-3192204F6862}"/>
    <pc:docChg chg="undo custSel addSld delSld modSld">
      <pc:chgData name="James Pohl" userId="840f3e75-7a18-45d6-a8bd-aa20e2e1b592" providerId="ADAL" clId="{15318E89-7809-4FC2-9CA9-3192204F6862}" dt="2021-08-11T22:13:27.134" v="3258" actId="27636"/>
      <pc:docMkLst>
        <pc:docMk/>
      </pc:docMkLst>
      <pc:sldChg chg="modSp mod">
        <pc:chgData name="James Pohl" userId="840f3e75-7a18-45d6-a8bd-aa20e2e1b592" providerId="ADAL" clId="{15318E89-7809-4FC2-9CA9-3192204F6862}" dt="2021-08-11T20:27:57.164" v="2457" actId="1076"/>
        <pc:sldMkLst>
          <pc:docMk/>
          <pc:sldMk cId="1217925735" sldId="256"/>
        </pc:sldMkLst>
        <pc:spChg chg="mod">
          <ac:chgData name="James Pohl" userId="840f3e75-7a18-45d6-a8bd-aa20e2e1b592" providerId="ADAL" clId="{15318E89-7809-4FC2-9CA9-3192204F6862}" dt="2021-08-11T20:27:46.459" v="2454" actId="14100"/>
          <ac:spMkLst>
            <pc:docMk/>
            <pc:sldMk cId="1217925735" sldId="256"/>
            <ac:spMk id="2" creationId="{6A000A01-1B21-428C-A9D0-3CA9B4E61EF7}"/>
          </ac:spMkLst>
        </pc:spChg>
        <pc:spChg chg="mod">
          <ac:chgData name="James Pohl" userId="840f3e75-7a18-45d6-a8bd-aa20e2e1b592" providerId="ADAL" clId="{15318E89-7809-4FC2-9CA9-3192204F6862}" dt="2021-08-11T20:27:57.164" v="2457" actId="1076"/>
          <ac:spMkLst>
            <pc:docMk/>
            <pc:sldMk cId="1217925735" sldId="256"/>
            <ac:spMk id="3" creationId="{5E87522D-8DF2-4F4C-BD2A-F70D3E8B6ADD}"/>
          </ac:spMkLst>
        </pc:spChg>
      </pc:sldChg>
      <pc:sldChg chg="modSp mod">
        <pc:chgData name="James Pohl" userId="840f3e75-7a18-45d6-a8bd-aa20e2e1b592" providerId="ADAL" clId="{15318E89-7809-4FC2-9CA9-3192204F6862}" dt="2021-08-11T21:37:47.278" v="2899" actId="1076"/>
        <pc:sldMkLst>
          <pc:docMk/>
          <pc:sldMk cId="3045647658" sldId="262"/>
        </pc:sldMkLst>
        <pc:spChg chg="mod">
          <ac:chgData name="James Pohl" userId="840f3e75-7a18-45d6-a8bd-aa20e2e1b592" providerId="ADAL" clId="{15318E89-7809-4FC2-9CA9-3192204F6862}" dt="2021-08-11T21:37:47.278" v="2899" actId="1076"/>
          <ac:spMkLst>
            <pc:docMk/>
            <pc:sldMk cId="3045647658" sldId="262"/>
            <ac:spMk id="2" creationId="{D3BD62DC-DED6-41F9-8364-0B1778C73A09}"/>
          </ac:spMkLst>
        </pc:spChg>
        <pc:spChg chg="mod">
          <ac:chgData name="James Pohl" userId="840f3e75-7a18-45d6-a8bd-aa20e2e1b592" providerId="ADAL" clId="{15318E89-7809-4FC2-9CA9-3192204F6862}" dt="2021-08-11T21:36:13.121" v="2863" actId="20577"/>
          <ac:spMkLst>
            <pc:docMk/>
            <pc:sldMk cId="3045647658" sldId="262"/>
            <ac:spMk id="3" creationId="{8AB22C56-D128-4FA8-943B-64E5E6550210}"/>
          </ac:spMkLst>
        </pc:spChg>
        <pc:picChg chg="mod">
          <ac:chgData name="James Pohl" userId="840f3e75-7a18-45d6-a8bd-aa20e2e1b592" providerId="ADAL" clId="{15318E89-7809-4FC2-9CA9-3192204F6862}" dt="2021-08-09T19:43:43.404" v="2381" actId="1076"/>
          <ac:picMkLst>
            <pc:docMk/>
            <pc:sldMk cId="3045647658" sldId="262"/>
            <ac:picMk id="8" creationId="{73341B54-DC2F-4999-BC7C-92C5099F149C}"/>
          </ac:picMkLst>
        </pc:picChg>
        <pc:picChg chg="mod">
          <ac:chgData name="James Pohl" userId="840f3e75-7a18-45d6-a8bd-aa20e2e1b592" providerId="ADAL" clId="{15318E89-7809-4FC2-9CA9-3192204F6862}" dt="2021-08-09T19:43:48.709" v="2382" actId="1076"/>
          <ac:picMkLst>
            <pc:docMk/>
            <pc:sldMk cId="3045647658" sldId="262"/>
            <ac:picMk id="9" creationId="{ED8276FD-1556-44C7-A78C-D3F74E02BD32}"/>
          </ac:picMkLst>
        </pc:picChg>
      </pc:sldChg>
      <pc:sldChg chg="delSp modSp mod">
        <pc:chgData name="James Pohl" userId="840f3e75-7a18-45d6-a8bd-aa20e2e1b592" providerId="ADAL" clId="{15318E89-7809-4FC2-9CA9-3192204F6862}" dt="2021-08-09T19:46:13.487" v="2408" actId="1076"/>
        <pc:sldMkLst>
          <pc:docMk/>
          <pc:sldMk cId="509246554" sldId="265"/>
        </pc:sldMkLst>
        <pc:spChg chg="mod">
          <ac:chgData name="James Pohl" userId="840f3e75-7a18-45d6-a8bd-aa20e2e1b592" providerId="ADAL" clId="{15318E89-7809-4FC2-9CA9-3192204F6862}" dt="2021-08-09T19:46:13.487" v="2408" actId="1076"/>
          <ac:spMkLst>
            <pc:docMk/>
            <pc:sldMk cId="509246554" sldId="265"/>
            <ac:spMk id="2" creationId="{1D14082C-1CAE-459C-9015-A5BE2929D02D}"/>
          </ac:spMkLst>
        </pc:spChg>
        <pc:picChg chg="mod">
          <ac:chgData name="James Pohl" userId="840f3e75-7a18-45d6-a8bd-aa20e2e1b592" providerId="ADAL" clId="{15318E89-7809-4FC2-9CA9-3192204F6862}" dt="2021-08-09T19:45:40.057" v="2401" actId="1076"/>
          <ac:picMkLst>
            <pc:docMk/>
            <pc:sldMk cId="509246554" sldId="265"/>
            <ac:picMk id="9" creationId="{BF642D5D-93B7-49FA-BEFE-468B794161A2}"/>
          </ac:picMkLst>
        </pc:picChg>
        <pc:picChg chg="mod">
          <ac:chgData name="James Pohl" userId="840f3e75-7a18-45d6-a8bd-aa20e2e1b592" providerId="ADAL" clId="{15318E89-7809-4FC2-9CA9-3192204F6862}" dt="2021-08-09T19:45:57.628" v="2405" actId="1076"/>
          <ac:picMkLst>
            <pc:docMk/>
            <pc:sldMk cId="509246554" sldId="265"/>
            <ac:picMk id="10" creationId="{242A6A41-627A-432F-9904-1D3226AC1760}"/>
          </ac:picMkLst>
        </pc:picChg>
        <pc:picChg chg="del mod">
          <ac:chgData name="James Pohl" userId="840f3e75-7a18-45d6-a8bd-aa20e2e1b592" providerId="ADAL" clId="{15318E89-7809-4FC2-9CA9-3192204F6862}" dt="2021-08-09T19:46:08.168" v="2407" actId="478"/>
          <ac:picMkLst>
            <pc:docMk/>
            <pc:sldMk cId="509246554" sldId="265"/>
            <ac:picMk id="11" creationId="{7BF2E066-FA8A-4C4F-B73C-C70D72A60D1F}"/>
          </ac:picMkLst>
        </pc:picChg>
      </pc:sldChg>
      <pc:sldChg chg="modSp mod">
        <pc:chgData name="James Pohl" userId="840f3e75-7a18-45d6-a8bd-aa20e2e1b592" providerId="ADAL" clId="{15318E89-7809-4FC2-9CA9-3192204F6862}" dt="2021-08-11T22:00:15.974" v="3094" actId="6549"/>
        <pc:sldMkLst>
          <pc:docMk/>
          <pc:sldMk cId="327467072" sldId="268"/>
        </pc:sldMkLst>
        <pc:spChg chg="mod">
          <ac:chgData name="James Pohl" userId="840f3e75-7a18-45d6-a8bd-aa20e2e1b592" providerId="ADAL" clId="{15318E89-7809-4FC2-9CA9-3192204F6862}" dt="2021-08-11T22:00:15.974" v="3094" actId="6549"/>
          <ac:spMkLst>
            <pc:docMk/>
            <pc:sldMk cId="327467072" sldId="268"/>
            <ac:spMk id="3" creationId="{6D6AB640-3E97-4053-B891-960B4C90B80B}"/>
          </ac:spMkLst>
        </pc:spChg>
      </pc:sldChg>
      <pc:sldChg chg="modSp modNotesTx">
        <pc:chgData name="James Pohl" userId="840f3e75-7a18-45d6-a8bd-aa20e2e1b592" providerId="ADAL" clId="{15318E89-7809-4FC2-9CA9-3192204F6862}" dt="2021-08-11T21:39:33.538" v="2909" actId="20577"/>
        <pc:sldMkLst>
          <pc:docMk/>
          <pc:sldMk cId="2108279096" sldId="362"/>
        </pc:sldMkLst>
        <pc:graphicFrameChg chg="mod">
          <ac:chgData name="James Pohl" userId="840f3e75-7a18-45d6-a8bd-aa20e2e1b592" providerId="ADAL" clId="{15318E89-7809-4FC2-9CA9-3192204F6862}" dt="2021-08-11T21:01:11.444" v="2645" actId="20577"/>
          <ac:graphicFrameMkLst>
            <pc:docMk/>
            <pc:sldMk cId="2108279096" sldId="362"/>
            <ac:graphicFrameMk id="7" creationId="{C19A58BD-0A83-4CEF-A1EE-39BE37E5F73C}"/>
          </ac:graphicFrameMkLst>
        </pc:graphicFrameChg>
      </pc:sldChg>
      <pc:sldChg chg="modSp mod modNotesTx">
        <pc:chgData name="James Pohl" userId="840f3e75-7a18-45d6-a8bd-aa20e2e1b592" providerId="ADAL" clId="{15318E89-7809-4FC2-9CA9-3192204F6862}" dt="2021-08-09T19:50:38.263" v="2449" actId="1076"/>
        <pc:sldMkLst>
          <pc:docMk/>
          <pc:sldMk cId="3803613076" sldId="368"/>
        </pc:sldMkLst>
        <pc:graphicFrameChg chg="mod">
          <ac:chgData name="James Pohl" userId="840f3e75-7a18-45d6-a8bd-aa20e2e1b592" providerId="ADAL" clId="{15318E89-7809-4FC2-9CA9-3192204F6862}" dt="2021-08-09T19:50:38.263" v="2449" actId="1076"/>
          <ac:graphicFrameMkLst>
            <pc:docMk/>
            <pc:sldMk cId="3803613076" sldId="368"/>
            <ac:graphicFrameMk id="6" creationId="{254DF9B3-99F3-4371-A683-2E6C51EEFE73}"/>
          </ac:graphicFrameMkLst>
        </pc:graphicFrameChg>
      </pc:sldChg>
      <pc:sldChg chg="modSp mod">
        <pc:chgData name="James Pohl" userId="840f3e75-7a18-45d6-a8bd-aa20e2e1b592" providerId="ADAL" clId="{15318E89-7809-4FC2-9CA9-3192204F6862}" dt="2021-08-11T21:28:35.236" v="2707" actId="27636"/>
        <pc:sldMkLst>
          <pc:docMk/>
          <pc:sldMk cId="863206338" sldId="374"/>
        </pc:sldMkLst>
        <pc:spChg chg="mod">
          <ac:chgData name="James Pohl" userId="840f3e75-7a18-45d6-a8bd-aa20e2e1b592" providerId="ADAL" clId="{15318E89-7809-4FC2-9CA9-3192204F6862}" dt="2021-08-11T21:28:35.236" v="2707" actId="27636"/>
          <ac:spMkLst>
            <pc:docMk/>
            <pc:sldMk cId="863206338" sldId="374"/>
            <ac:spMk id="3" creationId="{41C18010-B8FE-44A9-BAE3-63D31FB237BE}"/>
          </ac:spMkLst>
        </pc:spChg>
        <pc:picChg chg="mod">
          <ac:chgData name="James Pohl" userId="840f3e75-7a18-45d6-a8bd-aa20e2e1b592" providerId="ADAL" clId="{15318E89-7809-4FC2-9CA9-3192204F6862}" dt="2021-08-09T19:43:14.447" v="2380" actId="1076"/>
          <ac:picMkLst>
            <pc:docMk/>
            <pc:sldMk cId="863206338" sldId="374"/>
            <ac:picMk id="8" creationId="{71AB993A-A16B-4193-857D-D21B748603B6}"/>
          </ac:picMkLst>
        </pc:picChg>
      </pc:sldChg>
      <pc:sldChg chg="modSp mod">
        <pc:chgData name="James Pohl" userId="840f3e75-7a18-45d6-a8bd-aa20e2e1b592" providerId="ADAL" clId="{15318E89-7809-4FC2-9CA9-3192204F6862}" dt="2021-08-11T21:22:19.279" v="2692" actId="1076"/>
        <pc:sldMkLst>
          <pc:docMk/>
          <pc:sldMk cId="1604987839" sldId="376"/>
        </pc:sldMkLst>
        <pc:spChg chg="mod">
          <ac:chgData name="James Pohl" userId="840f3e75-7a18-45d6-a8bd-aa20e2e1b592" providerId="ADAL" clId="{15318E89-7809-4FC2-9CA9-3192204F6862}" dt="2021-08-11T21:18:55.358" v="2672" actId="6549"/>
          <ac:spMkLst>
            <pc:docMk/>
            <pc:sldMk cId="1604987839" sldId="376"/>
            <ac:spMk id="2" creationId="{51EA2D0E-BC5C-4AAD-8B5A-FE8875E0E3EA}"/>
          </ac:spMkLst>
        </pc:spChg>
        <pc:picChg chg="mod modCrop">
          <ac:chgData name="James Pohl" userId="840f3e75-7a18-45d6-a8bd-aa20e2e1b592" providerId="ADAL" clId="{15318E89-7809-4FC2-9CA9-3192204F6862}" dt="2021-08-11T21:22:19.279" v="2692" actId="1076"/>
          <ac:picMkLst>
            <pc:docMk/>
            <pc:sldMk cId="1604987839" sldId="376"/>
            <ac:picMk id="4" creationId="{A40A034A-0ACA-4447-98D6-075DE0443955}"/>
          </ac:picMkLst>
        </pc:picChg>
      </pc:sldChg>
      <pc:sldChg chg="modSp mod modShow">
        <pc:chgData name="James Pohl" userId="840f3e75-7a18-45d6-a8bd-aa20e2e1b592" providerId="ADAL" clId="{15318E89-7809-4FC2-9CA9-3192204F6862}" dt="2021-08-11T21:25:50.697" v="2700" actId="729"/>
        <pc:sldMkLst>
          <pc:docMk/>
          <pc:sldMk cId="587243965" sldId="377"/>
        </pc:sldMkLst>
        <pc:spChg chg="mod">
          <ac:chgData name="James Pohl" userId="840f3e75-7a18-45d6-a8bd-aa20e2e1b592" providerId="ADAL" clId="{15318E89-7809-4FC2-9CA9-3192204F6862}" dt="2021-08-11T21:24:05.667" v="2699" actId="20577"/>
          <ac:spMkLst>
            <pc:docMk/>
            <pc:sldMk cId="587243965" sldId="377"/>
            <ac:spMk id="3" creationId="{5A3A41BD-34D6-40AE-8565-83384D75D7DD}"/>
          </ac:spMkLst>
        </pc:spChg>
      </pc:sldChg>
      <pc:sldChg chg="modSp del mod">
        <pc:chgData name="James Pohl" userId="840f3e75-7a18-45d6-a8bd-aa20e2e1b592" providerId="ADAL" clId="{15318E89-7809-4FC2-9CA9-3192204F6862}" dt="2021-08-11T21:36:18.635" v="2864" actId="47"/>
        <pc:sldMkLst>
          <pc:docMk/>
          <pc:sldMk cId="81102200" sldId="378"/>
        </pc:sldMkLst>
        <pc:spChg chg="mod">
          <ac:chgData name="James Pohl" userId="840f3e75-7a18-45d6-a8bd-aa20e2e1b592" providerId="ADAL" clId="{15318E89-7809-4FC2-9CA9-3192204F6862}" dt="2021-08-11T21:35:17.378" v="2771" actId="6549"/>
          <ac:spMkLst>
            <pc:docMk/>
            <pc:sldMk cId="81102200" sldId="378"/>
            <ac:spMk id="3" creationId="{21631754-A646-4B6E-B452-60A8F36C2206}"/>
          </ac:spMkLst>
        </pc:spChg>
      </pc:sldChg>
      <pc:sldChg chg="modSp mod modNotesTx">
        <pc:chgData name="James Pohl" userId="840f3e75-7a18-45d6-a8bd-aa20e2e1b592" providerId="ADAL" clId="{15318E89-7809-4FC2-9CA9-3192204F6862}" dt="2021-08-11T21:42:26.065" v="2974" actId="20577"/>
        <pc:sldMkLst>
          <pc:docMk/>
          <pc:sldMk cId="3172444557" sldId="379"/>
        </pc:sldMkLst>
        <pc:spChg chg="mod">
          <ac:chgData name="James Pohl" userId="840f3e75-7a18-45d6-a8bd-aa20e2e1b592" providerId="ADAL" clId="{15318E89-7809-4FC2-9CA9-3192204F6862}" dt="2021-08-11T21:42:26.065" v="2974" actId="20577"/>
          <ac:spMkLst>
            <pc:docMk/>
            <pc:sldMk cId="3172444557" sldId="379"/>
            <ac:spMk id="3" creationId="{4379E80E-EC70-44E6-9902-5118FA077F53}"/>
          </ac:spMkLst>
        </pc:spChg>
      </pc:sldChg>
      <pc:sldChg chg="modSp mod">
        <pc:chgData name="James Pohl" userId="840f3e75-7a18-45d6-a8bd-aa20e2e1b592" providerId="ADAL" clId="{15318E89-7809-4FC2-9CA9-3192204F6862}" dt="2021-08-11T21:44:03.136" v="3028" actId="27636"/>
        <pc:sldMkLst>
          <pc:docMk/>
          <pc:sldMk cId="3991781566" sldId="381"/>
        </pc:sldMkLst>
        <pc:spChg chg="mod">
          <ac:chgData name="James Pohl" userId="840f3e75-7a18-45d6-a8bd-aa20e2e1b592" providerId="ADAL" clId="{15318E89-7809-4FC2-9CA9-3192204F6862}" dt="2021-08-11T21:43:58.242" v="3026" actId="14100"/>
          <ac:spMkLst>
            <pc:docMk/>
            <pc:sldMk cId="3991781566" sldId="381"/>
            <ac:spMk id="2" creationId="{56924FCD-6927-4471-B1AD-8D6AE982AD5B}"/>
          </ac:spMkLst>
        </pc:spChg>
        <pc:spChg chg="mod">
          <ac:chgData name="James Pohl" userId="840f3e75-7a18-45d6-a8bd-aa20e2e1b592" providerId="ADAL" clId="{15318E89-7809-4FC2-9CA9-3192204F6862}" dt="2021-08-11T21:44:03.136" v="3028" actId="27636"/>
          <ac:spMkLst>
            <pc:docMk/>
            <pc:sldMk cId="3991781566" sldId="381"/>
            <ac:spMk id="3" creationId="{4391BEDC-A5AB-481A-851A-F16D29B35D3E}"/>
          </ac:spMkLst>
        </pc:spChg>
        <pc:picChg chg="mod">
          <ac:chgData name="James Pohl" userId="840f3e75-7a18-45d6-a8bd-aa20e2e1b592" providerId="ADAL" clId="{15318E89-7809-4FC2-9CA9-3192204F6862}" dt="2021-08-11T21:40:30.263" v="2910" actId="1076"/>
          <ac:picMkLst>
            <pc:docMk/>
            <pc:sldMk cId="3991781566" sldId="381"/>
            <ac:picMk id="6" creationId="{763676C7-C908-4291-AECE-12A8281AE9CF}"/>
          </ac:picMkLst>
        </pc:picChg>
        <pc:picChg chg="mod">
          <ac:chgData name="James Pohl" userId="840f3e75-7a18-45d6-a8bd-aa20e2e1b592" providerId="ADAL" clId="{15318E89-7809-4FC2-9CA9-3192204F6862}" dt="2021-08-11T21:40:30.263" v="2910" actId="1076"/>
          <ac:picMkLst>
            <pc:docMk/>
            <pc:sldMk cId="3991781566" sldId="381"/>
            <ac:picMk id="7" creationId="{131192D5-5691-4F05-AEBE-8F3D1462A977}"/>
          </ac:picMkLst>
        </pc:picChg>
        <pc:picChg chg="mod">
          <ac:chgData name="James Pohl" userId="840f3e75-7a18-45d6-a8bd-aa20e2e1b592" providerId="ADAL" clId="{15318E89-7809-4FC2-9CA9-3192204F6862}" dt="2021-08-11T21:40:35.438" v="2911" actId="1076"/>
          <ac:picMkLst>
            <pc:docMk/>
            <pc:sldMk cId="3991781566" sldId="381"/>
            <ac:picMk id="8" creationId="{72959E11-848D-4707-BA7A-4328A7447244}"/>
          </ac:picMkLst>
        </pc:picChg>
      </pc:sldChg>
      <pc:sldChg chg="modNotesTx">
        <pc:chgData name="James Pohl" userId="840f3e75-7a18-45d6-a8bd-aa20e2e1b592" providerId="ADAL" clId="{15318E89-7809-4FC2-9CA9-3192204F6862}" dt="2021-08-09T14:24:59.515" v="2348" actId="313"/>
        <pc:sldMkLst>
          <pc:docMk/>
          <pc:sldMk cId="3719967821" sldId="382"/>
        </pc:sldMkLst>
      </pc:sldChg>
      <pc:sldChg chg="modSp mod">
        <pc:chgData name="James Pohl" userId="840f3e75-7a18-45d6-a8bd-aa20e2e1b592" providerId="ADAL" clId="{15318E89-7809-4FC2-9CA9-3192204F6862}" dt="2021-08-11T22:13:27.134" v="3258" actId="27636"/>
        <pc:sldMkLst>
          <pc:docMk/>
          <pc:sldMk cId="967072511" sldId="383"/>
        </pc:sldMkLst>
        <pc:spChg chg="mod">
          <ac:chgData name="James Pohl" userId="840f3e75-7a18-45d6-a8bd-aa20e2e1b592" providerId="ADAL" clId="{15318E89-7809-4FC2-9CA9-3192204F6862}" dt="2021-08-11T22:13:27.134" v="3258" actId="27636"/>
          <ac:spMkLst>
            <pc:docMk/>
            <pc:sldMk cId="967072511" sldId="383"/>
            <ac:spMk id="3" creationId="{5E87522D-8DF2-4F4C-BD2A-F70D3E8B6ADD}"/>
          </ac:spMkLst>
        </pc:spChg>
        <pc:spChg chg="mod">
          <ac:chgData name="James Pohl" userId="840f3e75-7a18-45d6-a8bd-aa20e2e1b592" providerId="ADAL" clId="{15318E89-7809-4FC2-9CA9-3192204F6862}" dt="2021-08-11T22:13:01.391" v="3251" actId="122"/>
          <ac:spMkLst>
            <pc:docMk/>
            <pc:sldMk cId="967072511" sldId="383"/>
            <ac:spMk id="8" creationId="{23857139-CD81-48D7-AD92-91C46EF6B37D}"/>
          </ac:spMkLst>
        </pc:spChg>
      </pc:sldChg>
      <pc:sldChg chg="modSp mod modNotesTx">
        <pc:chgData name="James Pohl" userId="840f3e75-7a18-45d6-a8bd-aa20e2e1b592" providerId="ADAL" clId="{15318E89-7809-4FC2-9CA9-3192204F6862}" dt="2021-08-11T22:06:54.129" v="3165" actId="20577"/>
        <pc:sldMkLst>
          <pc:docMk/>
          <pc:sldMk cId="247987274" sldId="386"/>
        </pc:sldMkLst>
        <pc:spChg chg="mod">
          <ac:chgData name="James Pohl" userId="840f3e75-7a18-45d6-a8bd-aa20e2e1b592" providerId="ADAL" clId="{15318E89-7809-4FC2-9CA9-3192204F6862}" dt="2021-08-11T22:06:54.129" v="3165" actId="20577"/>
          <ac:spMkLst>
            <pc:docMk/>
            <pc:sldMk cId="247987274" sldId="386"/>
            <ac:spMk id="3" creationId="{6D6AB640-3E97-4053-B891-960B4C90B80B}"/>
          </ac:spMkLst>
        </pc:spChg>
      </pc:sldChg>
      <pc:sldChg chg="modSp mod">
        <pc:chgData name="James Pohl" userId="840f3e75-7a18-45d6-a8bd-aa20e2e1b592" providerId="ADAL" clId="{15318E89-7809-4FC2-9CA9-3192204F6862}" dt="2021-08-11T22:11:50.666" v="3248" actId="20577"/>
        <pc:sldMkLst>
          <pc:docMk/>
          <pc:sldMk cId="922167732" sldId="387"/>
        </pc:sldMkLst>
        <pc:spChg chg="mod">
          <ac:chgData name="James Pohl" userId="840f3e75-7a18-45d6-a8bd-aa20e2e1b592" providerId="ADAL" clId="{15318E89-7809-4FC2-9CA9-3192204F6862}" dt="2021-08-11T22:07:27.982" v="3167" actId="122"/>
          <ac:spMkLst>
            <pc:docMk/>
            <pc:sldMk cId="922167732" sldId="387"/>
            <ac:spMk id="2" creationId="{0F24CD3B-CB64-43DC-9DA8-B8B73241E67C}"/>
          </ac:spMkLst>
        </pc:spChg>
        <pc:spChg chg="mod">
          <ac:chgData name="James Pohl" userId="840f3e75-7a18-45d6-a8bd-aa20e2e1b592" providerId="ADAL" clId="{15318E89-7809-4FC2-9CA9-3192204F6862}" dt="2021-08-11T22:11:50.666" v="3248" actId="20577"/>
          <ac:spMkLst>
            <pc:docMk/>
            <pc:sldMk cId="922167732" sldId="387"/>
            <ac:spMk id="3" creationId="{A88B96AA-5A88-42CC-B475-6BB11366DCC1}"/>
          </ac:spMkLst>
        </pc:spChg>
        <pc:picChg chg="mod">
          <ac:chgData name="James Pohl" userId="840f3e75-7a18-45d6-a8bd-aa20e2e1b592" providerId="ADAL" clId="{15318E89-7809-4FC2-9CA9-3192204F6862}" dt="2021-08-11T22:08:35.596" v="3185" actId="1076"/>
          <ac:picMkLst>
            <pc:docMk/>
            <pc:sldMk cId="922167732" sldId="387"/>
            <ac:picMk id="4" creationId="{D3E18172-EFFB-4FEA-9054-AA59AE83CCA8}"/>
          </ac:picMkLst>
        </pc:picChg>
      </pc:sldChg>
      <pc:sldChg chg="modSp mod">
        <pc:chgData name="James Pohl" userId="840f3e75-7a18-45d6-a8bd-aa20e2e1b592" providerId="ADAL" clId="{15318E89-7809-4FC2-9CA9-3192204F6862}" dt="2021-08-11T22:04:11.856" v="3112" actId="20577"/>
        <pc:sldMkLst>
          <pc:docMk/>
          <pc:sldMk cId="1065123720" sldId="389"/>
        </pc:sldMkLst>
        <pc:spChg chg="mod">
          <ac:chgData name="James Pohl" userId="840f3e75-7a18-45d6-a8bd-aa20e2e1b592" providerId="ADAL" clId="{15318E89-7809-4FC2-9CA9-3192204F6862}" dt="2021-08-11T22:03:09.214" v="3095" actId="122"/>
          <ac:spMkLst>
            <pc:docMk/>
            <pc:sldMk cId="1065123720" sldId="389"/>
            <ac:spMk id="2" creationId="{0C18310E-08CA-4B37-A5AD-18FE2FD1995C}"/>
          </ac:spMkLst>
        </pc:spChg>
        <pc:spChg chg="mod">
          <ac:chgData name="James Pohl" userId="840f3e75-7a18-45d6-a8bd-aa20e2e1b592" providerId="ADAL" clId="{15318E89-7809-4FC2-9CA9-3192204F6862}" dt="2021-08-11T22:04:11.856" v="3112" actId="20577"/>
          <ac:spMkLst>
            <pc:docMk/>
            <pc:sldMk cId="1065123720" sldId="389"/>
            <ac:spMk id="3" creationId="{6D6AB640-3E97-4053-B891-960B4C90B80B}"/>
          </ac:spMkLst>
        </pc:spChg>
      </pc:sldChg>
      <pc:sldChg chg="modSp mod">
        <pc:chgData name="James Pohl" userId="840f3e75-7a18-45d6-a8bd-aa20e2e1b592" providerId="ADAL" clId="{15318E89-7809-4FC2-9CA9-3192204F6862}" dt="2021-08-11T21:52:23.578" v="3093" actId="1076"/>
        <pc:sldMkLst>
          <pc:docMk/>
          <pc:sldMk cId="473176432" sldId="390"/>
        </pc:sldMkLst>
        <pc:picChg chg="mod">
          <ac:chgData name="James Pohl" userId="840f3e75-7a18-45d6-a8bd-aa20e2e1b592" providerId="ADAL" clId="{15318E89-7809-4FC2-9CA9-3192204F6862}" dt="2021-08-11T21:52:12.629" v="3092" actId="1076"/>
          <ac:picMkLst>
            <pc:docMk/>
            <pc:sldMk cId="473176432" sldId="390"/>
            <ac:picMk id="2" creationId="{F0A3E333-5B5D-468A-A346-2E9FC3BAE469}"/>
          </ac:picMkLst>
        </pc:picChg>
        <pc:picChg chg="mod">
          <ac:chgData name="James Pohl" userId="840f3e75-7a18-45d6-a8bd-aa20e2e1b592" providerId="ADAL" clId="{15318E89-7809-4FC2-9CA9-3192204F6862}" dt="2021-08-11T21:51:57.742" v="3089" actId="1076"/>
          <ac:picMkLst>
            <pc:docMk/>
            <pc:sldMk cId="473176432" sldId="390"/>
            <ac:picMk id="5" creationId="{0BD128A2-7270-40F5-BDA2-8A53F1997CC6}"/>
          </ac:picMkLst>
        </pc:picChg>
        <pc:picChg chg="mod">
          <ac:chgData name="James Pohl" userId="840f3e75-7a18-45d6-a8bd-aa20e2e1b592" providerId="ADAL" clId="{15318E89-7809-4FC2-9CA9-3192204F6862}" dt="2021-08-11T21:52:23.578" v="3093" actId="1076"/>
          <ac:picMkLst>
            <pc:docMk/>
            <pc:sldMk cId="473176432" sldId="390"/>
            <ac:picMk id="6" creationId="{560CB045-2212-4727-AADD-BCBE7B5602E1}"/>
          </ac:picMkLst>
        </pc:picChg>
        <pc:picChg chg="mod">
          <ac:chgData name="James Pohl" userId="840f3e75-7a18-45d6-a8bd-aa20e2e1b592" providerId="ADAL" clId="{15318E89-7809-4FC2-9CA9-3192204F6862}" dt="2021-08-11T21:51:54.808" v="3088" actId="1076"/>
          <ac:picMkLst>
            <pc:docMk/>
            <pc:sldMk cId="473176432" sldId="390"/>
            <ac:picMk id="8" creationId="{3EAC76C8-A058-4897-88C6-0AEE7AA18288}"/>
          </ac:picMkLst>
        </pc:picChg>
        <pc:picChg chg="mod">
          <ac:chgData name="James Pohl" userId="840f3e75-7a18-45d6-a8bd-aa20e2e1b592" providerId="ADAL" clId="{15318E89-7809-4FC2-9CA9-3192204F6862}" dt="2021-08-11T21:52:08.829" v="3091" actId="1076"/>
          <ac:picMkLst>
            <pc:docMk/>
            <pc:sldMk cId="473176432" sldId="390"/>
            <ac:picMk id="1026" creationId="{7BFEEF4F-334D-4DF7-880D-5F562BD86396}"/>
          </ac:picMkLst>
        </pc:picChg>
      </pc:sldChg>
      <pc:sldChg chg="addSp modSp mod">
        <pc:chgData name="James Pohl" userId="840f3e75-7a18-45d6-a8bd-aa20e2e1b592" providerId="ADAL" clId="{15318E89-7809-4FC2-9CA9-3192204F6862}" dt="2021-08-11T21:48:21.396" v="3086" actId="6549"/>
        <pc:sldMkLst>
          <pc:docMk/>
          <pc:sldMk cId="3387515737" sldId="392"/>
        </pc:sldMkLst>
        <pc:spChg chg="mod">
          <ac:chgData name="James Pohl" userId="840f3e75-7a18-45d6-a8bd-aa20e2e1b592" providerId="ADAL" clId="{15318E89-7809-4FC2-9CA9-3192204F6862}" dt="2021-08-11T21:47:10.632" v="3081" actId="6549"/>
          <ac:spMkLst>
            <pc:docMk/>
            <pc:sldMk cId="3387515737" sldId="392"/>
            <ac:spMk id="2" creationId="{12F47BC3-AD18-4DB0-8031-A430434B1DAE}"/>
          </ac:spMkLst>
        </pc:spChg>
        <pc:spChg chg="add mod">
          <ac:chgData name="James Pohl" userId="840f3e75-7a18-45d6-a8bd-aa20e2e1b592" providerId="ADAL" clId="{15318E89-7809-4FC2-9CA9-3192204F6862}" dt="2021-08-11T21:47:04.928" v="3079" actId="20577"/>
          <ac:spMkLst>
            <pc:docMk/>
            <pc:sldMk cId="3387515737" sldId="392"/>
            <ac:spMk id="7" creationId="{F1CF950B-097F-4846-B896-28421918FFF2}"/>
          </ac:spMkLst>
        </pc:spChg>
        <pc:spChg chg="mod">
          <ac:chgData name="James Pohl" userId="840f3e75-7a18-45d6-a8bd-aa20e2e1b592" providerId="ADAL" clId="{15318E89-7809-4FC2-9CA9-3192204F6862}" dt="2021-08-11T21:47:07.937" v="3080" actId="6549"/>
          <ac:spMkLst>
            <pc:docMk/>
            <pc:sldMk cId="3387515737" sldId="392"/>
            <ac:spMk id="13" creationId="{E3FB322A-476A-4101-84DB-E4018A5F284A}"/>
          </ac:spMkLst>
        </pc:spChg>
        <pc:graphicFrameChg chg="mod modGraphic">
          <ac:chgData name="James Pohl" userId="840f3e75-7a18-45d6-a8bd-aa20e2e1b592" providerId="ADAL" clId="{15318E89-7809-4FC2-9CA9-3192204F6862}" dt="2021-08-11T21:46:41.847" v="3062" actId="1076"/>
          <ac:graphicFrameMkLst>
            <pc:docMk/>
            <pc:sldMk cId="3387515737" sldId="392"/>
            <ac:graphicFrameMk id="3" creationId="{19212306-9A21-40E4-AB74-2D287E7A1BB3}"/>
          </ac:graphicFrameMkLst>
        </pc:graphicFrameChg>
        <pc:graphicFrameChg chg="mod modGraphic">
          <ac:chgData name="James Pohl" userId="840f3e75-7a18-45d6-a8bd-aa20e2e1b592" providerId="ADAL" clId="{15318E89-7809-4FC2-9CA9-3192204F6862}" dt="2021-08-11T21:48:21.396" v="3086" actId="6549"/>
          <ac:graphicFrameMkLst>
            <pc:docMk/>
            <pc:sldMk cId="3387515737" sldId="392"/>
            <ac:graphicFrameMk id="12" creationId="{B5F66D01-B477-4DD9-97AB-24651A9CAB5F}"/>
          </ac:graphicFrameMkLst>
        </pc:graphicFrameChg>
      </pc:sldChg>
      <pc:sldChg chg="modSp mod">
        <pc:chgData name="James Pohl" userId="840f3e75-7a18-45d6-a8bd-aa20e2e1b592" providerId="ADAL" clId="{15318E89-7809-4FC2-9CA9-3192204F6862}" dt="2021-08-11T20:32:13.498" v="2489" actId="6549"/>
        <pc:sldMkLst>
          <pc:docMk/>
          <pc:sldMk cId="2157051398" sldId="394"/>
        </pc:sldMkLst>
        <pc:spChg chg="mod">
          <ac:chgData name="James Pohl" userId="840f3e75-7a18-45d6-a8bd-aa20e2e1b592" providerId="ADAL" clId="{15318E89-7809-4FC2-9CA9-3192204F6862}" dt="2021-08-11T20:32:13.498" v="2489" actId="6549"/>
          <ac:spMkLst>
            <pc:docMk/>
            <pc:sldMk cId="2157051398" sldId="394"/>
            <ac:spMk id="5" creationId="{37543DBA-8AB9-4D04-8862-302A6179154E}"/>
          </ac:spMkLst>
        </pc:spChg>
        <pc:graphicFrameChg chg="modGraphic">
          <ac:chgData name="James Pohl" userId="840f3e75-7a18-45d6-a8bd-aa20e2e1b592" providerId="ADAL" clId="{15318E89-7809-4FC2-9CA9-3192204F6862}" dt="2021-08-09T19:33:29.061" v="2359" actId="403"/>
          <ac:graphicFrameMkLst>
            <pc:docMk/>
            <pc:sldMk cId="2157051398" sldId="394"/>
            <ac:graphicFrameMk id="3" creationId="{9FCCB63C-56E5-4518-871E-C36A80A910C9}"/>
          </ac:graphicFrameMkLst>
        </pc:graphicFrameChg>
      </pc:sldChg>
      <pc:sldChg chg="modSp mod">
        <pc:chgData name="James Pohl" userId="840f3e75-7a18-45d6-a8bd-aa20e2e1b592" providerId="ADAL" clId="{15318E89-7809-4FC2-9CA9-3192204F6862}" dt="2021-08-11T20:55:46.296" v="2625" actId="20577"/>
        <pc:sldMkLst>
          <pc:docMk/>
          <pc:sldMk cId="771118446" sldId="395"/>
        </pc:sldMkLst>
        <pc:spChg chg="mod">
          <ac:chgData name="James Pohl" userId="840f3e75-7a18-45d6-a8bd-aa20e2e1b592" providerId="ADAL" clId="{15318E89-7809-4FC2-9CA9-3192204F6862}" dt="2021-08-11T20:53:25.562" v="2621" actId="20577"/>
          <ac:spMkLst>
            <pc:docMk/>
            <pc:sldMk cId="771118446" sldId="395"/>
            <ac:spMk id="2" creationId="{56924FCD-6927-4471-B1AD-8D6AE982AD5B}"/>
          </ac:spMkLst>
        </pc:spChg>
        <pc:spChg chg="mod">
          <ac:chgData name="James Pohl" userId="840f3e75-7a18-45d6-a8bd-aa20e2e1b592" providerId="ADAL" clId="{15318E89-7809-4FC2-9CA9-3192204F6862}" dt="2021-08-11T20:55:46.296" v="2625" actId="20577"/>
          <ac:spMkLst>
            <pc:docMk/>
            <pc:sldMk cId="771118446" sldId="395"/>
            <ac:spMk id="3" creationId="{4391BEDC-A5AB-481A-851A-F16D29B35D3E}"/>
          </ac:spMkLst>
        </pc:spChg>
      </pc:sldChg>
      <pc:sldChg chg="modSp mod">
        <pc:chgData name="James Pohl" userId="840f3e75-7a18-45d6-a8bd-aa20e2e1b592" providerId="ADAL" clId="{15318E89-7809-4FC2-9CA9-3192204F6862}" dt="2021-08-09T19:39:57.910" v="2376" actId="14100"/>
        <pc:sldMkLst>
          <pc:docMk/>
          <pc:sldMk cId="2533123451" sldId="398"/>
        </pc:sldMkLst>
        <pc:spChg chg="mod">
          <ac:chgData name="James Pohl" userId="840f3e75-7a18-45d6-a8bd-aa20e2e1b592" providerId="ADAL" clId="{15318E89-7809-4FC2-9CA9-3192204F6862}" dt="2021-08-09T19:39:57.910" v="2376" actId="14100"/>
          <ac:spMkLst>
            <pc:docMk/>
            <pc:sldMk cId="2533123451" sldId="398"/>
            <ac:spMk id="6" creationId="{C38FFFCA-C8E0-42AC-841C-686BE7BFF70F}"/>
          </ac:spMkLst>
        </pc:spChg>
      </pc:sldChg>
      <pc:sldChg chg="modSp mod">
        <pc:chgData name="James Pohl" userId="840f3e75-7a18-45d6-a8bd-aa20e2e1b592" providerId="ADAL" clId="{15318E89-7809-4FC2-9CA9-3192204F6862}" dt="2021-08-11T21:08:29.469" v="2670" actId="1076"/>
        <pc:sldMkLst>
          <pc:docMk/>
          <pc:sldMk cId="27616395" sldId="399"/>
        </pc:sldMkLst>
        <pc:spChg chg="mod">
          <ac:chgData name="James Pohl" userId="840f3e75-7a18-45d6-a8bd-aa20e2e1b592" providerId="ADAL" clId="{15318E89-7809-4FC2-9CA9-3192204F6862}" dt="2021-08-11T21:08:10.326" v="2669" actId="1076"/>
          <ac:spMkLst>
            <pc:docMk/>
            <pc:sldMk cId="27616395" sldId="399"/>
            <ac:spMk id="9" creationId="{6B497DB6-083E-4664-891F-852E405CC840}"/>
          </ac:spMkLst>
        </pc:spChg>
        <pc:picChg chg="mod">
          <ac:chgData name="James Pohl" userId="840f3e75-7a18-45d6-a8bd-aa20e2e1b592" providerId="ADAL" clId="{15318E89-7809-4FC2-9CA9-3192204F6862}" dt="2021-08-11T21:07:45.251" v="2662" actId="1076"/>
          <ac:picMkLst>
            <pc:docMk/>
            <pc:sldMk cId="27616395" sldId="399"/>
            <ac:picMk id="5" creationId="{98A3BA04-C437-4BE9-B614-6E7E76533631}"/>
          </ac:picMkLst>
        </pc:picChg>
        <pc:picChg chg="mod">
          <ac:chgData name="James Pohl" userId="840f3e75-7a18-45d6-a8bd-aa20e2e1b592" providerId="ADAL" clId="{15318E89-7809-4FC2-9CA9-3192204F6862}" dt="2021-08-11T21:08:29.469" v="2670" actId="1076"/>
          <ac:picMkLst>
            <pc:docMk/>
            <pc:sldMk cId="27616395" sldId="399"/>
            <ac:picMk id="7" creationId="{4020F2EB-EBDB-454E-B8EC-95718AFBFE77}"/>
          </ac:picMkLst>
        </pc:picChg>
      </pc:sldChg>
      <pc:sldChg chg="modSp mod">
        <pc:chgData name="James Pohl" userId="840f3e75-7a18-45d6-a8bd-aa20e2e1b592" providerId="ADAL" clId="{15318E89-7809-4FC2-9CA9-3192204F6862}" dt="2021-08-11T21:05:52.383" v="2657" actId="20577"/>
        <pc:sldMkLst>
          <pc:docMk/>
          <pc:sldMk cId="3903043656" sldId="401"/>
        </pc:sldMkLst>
        <pc:spChg chg="mod">
          <ac:chgData name="James Pohl" userId="840f3e75-7a18-45d6-a8bd-aa20e2e1b592" providerId="ADAL" clId="{15318E89-7809-4FC2-9CA9-3192204F6862}" dt="2021-08-11T21:05:52.383" v="2657" actId="20577"/>
          <ac:spMkLst>
            <pc:docMk/>
            <pc:sldMk cId="3903043656" sldId="401"/>
            <ac:spMk id="5" creationId="{3D1DC995-7E0D-4C6F-924E-713A8E190451}"/>
          </ac:spMkLst>
        </pc:spChg>
      </pc:sldChg>
      <pc:sldChg chg="modSp del mod modShow">
        <pc:chgData name="James Pohl" userId="840f3e75-7a18-45d6-a8bd-aa20e2e1b592" providerId="ADAL" clId="{15318E89-7809-4FC2-9CA9-3192204F6862}" dt="2021-08-11T21:38:03.260" v="2900" actId="47"/>
        <pc:sldMkLst>
          <pc:docMk/>
          <pc:sldMk cId="3675934315" sldId="402"/>
        </pc:sldMkLst>
        <pc:spChg chg="mod">
          <ac:chgData name="James Pohl" userId="840f3e75-7a18-45d6-a8bd-aa20e2e1b592" providerId="ADAL" clId="{15318E89-7809-4FC2-9CA9-3192204F6862}" dt="2021-08-11T21:32:30.534" v="2766" actId="6549"/>
          <ac:spMkLst>
            <pc:docMk/>
            <pc:sldMk cId="3675934315" sldId="402"/>
            <ac:spMk id="4" creationId="{906E40C5-D5C1-45DB-8EEF-8BAC84D425AC}"/>
          </ac:spMkLst>
        </pc:spChg>
      </pc:sldChg>
      <pc:sldChg chg="modSp add mod">
        <pc:chgData name="James Pohl" userId="840f3e75-7a18-45d6-a8bd-aa20e2e1b592" providerId="ADAL" clId="{15318E89-7809-4FC2-9CA9-3192204F6862}" dt="2021-08-11T21:21:13.406" v="2685" actId="1076"/>
        <pc:sldMkLst>
          <pc:docMk/>
          <pc:sldMk cId="2049014890" sldId="403"/>
        </pc:sldMkLst>
        <pc:spChg chg="mod">
          <ac:chgData name="James Pohl" userId="840f3e75-7a18-45d6-a8bd-aa20e2e1b592" providerId="ADAL" clId="{15318E89-7809-4FC2-9CA9-3192204F6862}" dt="2021-08-11T21:20:32.705" v="2684" actId="6549"/>
          <ac:spMkLst>
            <pc:docMk/>
            <pc:sldMk cId="2049014890" sldId="403"/>
            <ac:spMk id="2" creationId="{51EA2D0E-BC5C-4AAD-8B5A-FE8875E0E3EA}"/>
          </ac:spMkLst>
        </pc:spChg>
        <pc:picChg chg="mod modCrop">
          <ac:chgData name="James Pohl" userId="840f3e75-7a18-45d6-a8bd-aa20e2e1b592" providerId="ADAL" clId="{15318E89-7809-4FC2-9CA9-3192204F6862}" dt="2021-08-11T21:21:13.406" v="2685" actId="1076"/>
          <ac:picMkLst>
            <pc:docMk/>
            <pc:sldMk cId="2049014890" sldId="403"/>
            <ac:picMk id="4" creationId="{A40A034A-0ACA-4447-98D6-075DE0443955}"/>
          </ac:picMkLst>
        </pc:picChg>
      </pc:sldChg>
    </pc:docChg>
  </pc:docChgLst>
  <pc:docChgLst>
    <pc:chgData name="Michael Cataldo" userId="S::mcataldo@nps.k12.va.us::0435df72-04ec-41ea-a480-f20c6ba743ff" providerId="AD" clId="Web-{E6B4F913-350A-2523-CA45-81F72B35B83E}"/>
    <pc:docChg chg="addSld delSld modSld sldOrd">
      <pc:chgData name="Michael Cataldo" userId="S::mcataldo@nps.k12.va.us::0435df72-04ec-41ea-a480-f20c6ba743ff" providerId="AD" clId="Web-{E6B4F913-350A-2523-CA45-81F72B35B83E}" dt="2021-08-07T20:15:28.005" v="1437"/>
      <pc:docMkLst>
        <pc:docMk/>
      </pc:docMkLst>
      <pc:sldChg chg="modSp modNotes">
        <pc:chgData name="Michael Cataldo" userId="S::mcataldo@nps.k12.va.us::0435df72-04ec-41ea-a480-f20c6ba743ff" providerId="AD" clId="Web-{E6B4F913-350A-2523-CA45-81F72B35B83E}" dt="2021-08-07T19:56:24.045" v="321"/>
        <pc:sldMkLst>
          <pc:docMk/>
          <pc:sldMk cId="327467072" sldId="268"/>
        </pc:sldMkLst>
        <pc:picChg chg="mod">
          <ac:chgData name="Michael Cataldo" userId="S::mcataldo@nps.k12.va.us::0435df72-04ec-41ea-a480-f20c6ba743ff" providerId="AD" clId="Web-{E6B4F913-350A-2523-CA45-81F72B35B83E}" dt="2021-08-07T14:52:35.834" v="49" actId="14100"/>
          <ac:picMkLst>
            <pc:docMk/>
            <pc:sldMk cId="327467072" sldId="268"/>
            <ac:picMk id="4" creationId="{22EEDB9F-678F-4264-B143-6A60F70B281D}"/>
          </ac:picMkLst>
        </pc:picChg>
      </pc:sldChg>
      <pc:sldChg chg="addSp modSp modNotes">
        <pc:chgData name="Michael Cataldo" userId="S::mcataldo@nps.k12.va.us::0435df72-04ec-41ea-a480-f20c6ba743ff" providerId="AD" clId="Web-{E6B4F913-350A-2523-CA45-81F72B35B83E}" dt="2021-08-07T20:10:06.277" v="1136"/>
        <pc:sldMkLst>
          <pc:docMk/>
          <pc:sldMk cId="247987274" sldId="386"/>
        </pc:sldMkLst>
        <pc:spChg chg="mod">
          <ac:chgData name="Michael Cataldo" userId="S::mcataldo@nps.k12.va.us::0435df72-04ec-41ea-a480-f20c6ba743ff" providerId="AD" clId="Web-{E6B4F913-350A-2523-CA45-81F72B35B83E}" dt="2021-08-07T14:56:25.057" v="54" actId="14100"/>
          <ac:spMkLst>
            <pc:docMk/>
            <pc:sldMk cId="247987274" sldId="386"/>
            <ac:spMk id="2" creationId="{0C18310E-08CA-4B37-A5AD-18FE2FD1995C}"/>
          </ac:spMkLst>
        </pc:spChg>
        <pc:picChg chg="add mod">
          <ac:chgData name="Michael Cataldo" userId="S::mcataldo@nps.k12.va.us::0435df72-04ec-41ea-a480-f20c6ba743ff" providerId="AD" clId="Web-{E6B4F913-350A-2523-CA45-81F72B35B83E}" dt="2021-08-07T14:56:33.541" v="56" actId="14100"/>
          <ac:picMkLst>
            <pc:docMk/>
            <pc:sldMk cId="247987274" sldId="386"/>
            <ac:picMk id="4" creationId="{330B193F-BC3C-42CF-84CA-5678945D7691}"/>
          </ac:picMkLst>
        </pc:picChg>
      </pc:sldChg>
      <pc:sldChg chg="addSp delSp modSp modNotes">
        <pc:chgData name="Michael Cataldo" userId="S::mcataldo@nps.k12.va.us::0435df72-04ec-41ea-a480-f20c6ba743ff" providerId="AD" clId="Web-{E6B4F913-350A-2523-CA45-81F72B35B83E}" dt="2021-08-07T20:15:28.005" v="1437"/>
        <pc:sldMkLst>
          <pc:docMk/>
          <pc:sldMk cId="922167732" sldId="387"/>
        </pc:sldMkLst>
        <pc:spChg chg="mod">
          <ac:chgData name="Michael Cataldo" userId="S::mcataldo@nps.k12.va.us::0435df72-04ec-41ea-a480-f20c6ba743ff" providerId="AD" clId="Web-{E6B4F913-350A-2523-CA45-81F72B35B83E}" dt="2021-08-07T14:49:47.550" v="40" actId="20577"/>
          <ac:spMkLst>
            <pc:docMk/>
            <pc:sldMk cId="922167732" sldId="387"/>
            <ac:spMk id="3" creationId="{A88B96AA-5A88-42CC-B475-6BB11366DCC1}"/>
          </ac:spMkLst>
        </pc:spChg>
        <pc:spChg chg="add del mod">
          <ac:chgData name="Michael Cataldo" userId="S::mcataldo@nps.k12.va.us::0435df72-04ec-41ea-a480-f20c6ba743ff" providerId="AD" clId="Web-{E6B4F913-350A-2523-CA45-81F72B35B83E}" dt="2021-08-07T14:52:14.787" v="48"/>
          <ac:spMkLst>
            <pc:docMk/>
            <pc:sldMk cId="922167732" sldId="387"/>
            <ac:spMk id="5" creationId="{5D018FB6-F11A-46F0-9B34-171278B6EFCC}"/>
          </ac:spMkLst>
        </pc:spChg>
        <pc:picChg chg="add mod">
          <ac:chgData name="Michael Cataldo" userId="S::mcataldo@nps.k12.va.us::0435df72-04ec-41ea-a480-f20c6ba743ff" providerId="AD" clId="Web-{E6B4F913-350A-2523-CA45-81F72B35B83E}" dt="2021-08-07T14:52:04.849" v="45" actId="1076"/>
          <ac:picMkLst>
            <pc:docMk/>
            <pc:sldMk cId="922167732" sldId="387"/>
            <ac:picMk id="4" creationId="{D3E18172-EFFB-4FEA-9054-AA59AE83CCA8}"/>
          </ac:picMkLst>
        </pc:picChg>
      </pc:sldChg>
      <pc:sldChg chg="del">
        <pc:chgData name="Michael Cataldo" userId="S::mcataldo@nps.k12.va.us::0435df72-04ec-41ea-a480-f20c6ba743ff" providerId="AD" clId="Web-{E6B4F913-350A-2523-CA45-81F72B35B83E}" dt="2021-08-07T14:41:23.541" v="10"/>
        <pc:sldMkLst>
          <pc:docMk/>
          <pc:sldMk cId="2023351341" sldId="388"/>
        </pc:sldMkLst>
      </pc:sldChg>
      <pc:sldChg chg="addSp delSp modSp add del modNotes">
        <pc:chgData name="Michael Cataldo" userId="S::mcataldo@nps.k12.va.us::0435df72-04ec-41ea-a480-f20c6ba743ff" providerId="AD" clId="Web-{E6B4F913-350A-2523-CA45-81F72B35B83E}" dt="2021-08-07T20:00:02.143" v="411"/>
        <pc:sldMkLst>
          <pc:docMk/>
          <pc:sldMk cId="1065123720" sldId="389"/>
        </pc:sldMkLst>
        <pc:spChg chg="add del mod">
          <ac:chgData name="Michael Cataldo" userId="S::mcataldo@nps.k12.va.us::0435df72-04ec-41ea-a480-f20c6ba743ff" providerId="AD" clId="Web-{E6B4F913-350A-2523-CA45-81F72B35B83E}" dt="2021-08-07T14:47:39.501" v="26"/>
          <ac:spMkLst>
            <pc:docMk/>
            <pc:sldMk cId="1065123720" sldId="389"/>
            <ac:spMk id="5" creationId="{AFEAA53B-2AD9-45CE-9B85-4715771578BB}"/>
          </ac:spMkLst>
        </pc:spChg>
        <pc:picChg chg="add mod">
          <ac:chgData name="Michael Cataldo" userId="S::mcataldo@nps.k12.va.us::0435df72-04ec-41ea-a480-f20c6ba743ff" providerId="AD" clId="Web-{E6B4F913-350A-2523-CA45-81F72B35B83E}" dt="2021-08-07T14:47:55.017" v="28" actId="1076"/>
          <ac:picMkLst>
            <pc:docMk/>
            <pc:sldMk cId="1065123720" sldId="389"/>
            <ac:picMk id="4" creationId="{507C83E6-377A-4B35-BA64-5A237D7FDB87}"/>
          </ac:picMkLst>
        </pc:picChg>
      </pc:sldChg>
      <pc:sldChg chg="addSp delSp modSp add ord replId modNotes">
        <pc:chgData name="Michael Cataldo" userId="S::mcataldo@nps.k12.va.us::0435df72-04ec-41ea-a480-f20c6ba743ff" providerId="AD" clId="Web-{E6B4F913-350A-2523-CA45-81F72B35B83E}" dt="2021-08-07T19:57:11.390" v="370"/>
        <pc:sldMkLst>
          <pc:docMk/>
          <pc:sldMk cId="508815643" sldId="396"/>
        </pc:sldMkLst>
        <pc:spChg chg="mod">
          <ac:chgData name="Michael Cataldo" userId="S::mcataldo@nps.k12.va.us::0435df72-04ec-41ea-a480-f20c6ba743ff" providerId="AD" clId="Web-{E6B4F913-350A-2523-CA45-81F72B35B83E}" dt="2021-08-07T14:41:16.135" v="9" actId="20577"/>
          <ac:spMkLst>
            <pc:docMk/>
            <pc:sldMk cId="508815643" sldId="396"/>
            <ac:spMk id="3" creationId="{6D6AB640-3E97-4053-B891-960B4C90B80B}"/>
          </ac:spMkLst>
        </pc:spChg>
        <pc:spChg chg="add del mod">
          <ac:chgData name="Michael Cataldo" userId="S::mcataldo@nps.k12.va.us::0435df72-04ec-41ea-a480-f20c6ba743ff" providerId="AD" clId="Web-{E6B4F913-350A-2523-CA45-81F72B35B83E}" dt="2021-08-07T14:42:55.871" v="17"/>
          <ac:spMkLst>
            <pc:docMk/>
            <pc:sldMk cId="508815643" sldId="396"/>
            <ac:spMk id="5" creationId="{D81C0F3F-79E7-41A9-96CB-99E736BD214E}"/>
          </ac:spMkLst>
        </pc:spChg>
        <pc:picChg chg="add mod">
          <ac:chgData name="Michael Cataldo" userId="S::mcataldo@nps.k12.va.us::0435df72-04ec-41ea-a480-f20c6ba743ff" providerId="AD" clId="Web-{E6B4F913-350A-2523-CA45-81F72B35B83E}" dt="2021-08-07T14:43:50.200" v="20" actId="1076"/>
          <ac:picMkLst>
            <pc:docMk/>
            <pc:sldMk cId="508815643" sldId="396"/>
            <ac:picMk id="4" creationId="{ADC3EA9B-3AD9-4781-893F-4285BE7858D7}"/>
          </ac:picMkLst>
        </pc:picChg>
      </pc:sldChg>
    </pc:docChg>
  </pc:docChgLst>
  <pc:docChgLst>
    <pc:chgData name="Amanda R. Schilling" userId="S::aschilling@nps.k12.va.us::c7cbcbc2-93b0-4e0c-a5ca-0e8690575e0d" providerId="AD" clId="Web-{055DD4AD-9BD1-5963-779E-201E57F3BB66}"/>
    <pc:docChg chg="modSld">
      <pc:chgData name="Amanda R. Schilling" userId="S::aschilling@nps.k12.va.us::c7cbcbc2-93b0-4e0c-a5ca-0e8690575e0d" providerId="AD" clId="Web-{055DD4AD-9BD1-5963-779E-201E57F3BB66}" dt="2021-08-04T19:09:54.339" v="945"/>
      <pc:docMkLst>
        <pc:docMk/>
      </pc:docMkLst>
      <pc:sldChg chg="modNotes">
        <pc:chgData name="Amanda R. Schilling" userId="S::aschilling@nps.k12.va.us::c7cbcbc2-93b0-4e0c-a5ca-0e8690575e0d" providerId="AD" clId="Web-{055DD4AD-9BD1-5963-779E-201E57F3BB66}" dt="2021-08-04T19:09:54.339" v="945"/>
        <pc:sldMkLst>
          <pc:docMk/>
          <pc:sldMk cId="587243965" sldId="377"/>
        </pc:sldMkLst>
      </pc:sldChg>
    </pc:docChg>
  </pc:docChgLst>
  <pc:docChgLst>
    <pc:chgData name="Bruce W. Brady" userId="S::bwbrady@nps.k12.va.us::2c42ae70-a5e4-490d-8546-54664da43408" providerId="AD" clId="Web-{CAF049FE-B246-49B4-7324-C2E58B8C52D3}"/>
    <pc:docChg chg="modSld">
      <pc:chgData name="Bruce W. Brady" userId="S::bwbrady@nps.k12.va.us::2c42ae70-a5e4-490d-8546-54664da43408" providerId="AD" clId="Web-{CAF049FE-B246-49B4-7324-C2E58B8C52D3}" dt="2021-08-04T14:49:37.738" v="44" actId="20577"/>
      <pc:docMkLst>
        <pc:docMk/>
      </pc:docMkLst>
      <pc:sldChg chg="modSp">
        <pc:chgData name="Bruce W. Brady" userId="S::bwbrady@nps.k12.va.us::2c42ae70-a5e4-490d-8546-54664da43408" providerId="AD" clId="Web-{CAF049FE-B246-49B4-7324-C2E58B8C52D3}" dt="2021-08-04T14:49:37.738" v="44" actId="20577"/>
        <pc:sldMkLst>
          <pc:docMk/>
          <pc:sldMk cId="3172444557" sldId="379"/>
        </pc:sldMkLst>
        <pc:spChg chg="mod">
          <ac:chgData name="Bruce W. Brady" userId="S::bwbrady@nps.k12.va.us::2c42ae70-a5e4-490d-8546-54664da43408" providerId="AD" clId="Web-{CAF049FE-B246-49B4-7324-C2E58B8C52D3}" dt="2021-08-04T14:49:37.738" v="44" actId="20577"/>
          <ac:spMkLst>
            <pc:docMk/>
            <pc:sldMk cId="3172444557" sldId="379"/>
            <ac:spMk id="3" creationId="{4379E80E-EC70-44E6-9902-5118FA077F53}"/>
          </ac:spMkLst>
        </pc:spChg>
      </pc:sldChg>
    </pc:docChg>
  </pc:docChgLst>
  <pc:docChgLst>
    <pc:chgData name="Lynnell T. Gibson" userId="S::lgibson@nps.k12.va.us::af190086-9fe6-42c8-82c8-a6513fc35cd6" providerId="AD" clId="Web-{AAD47EB2-2241-03D9-0EE2-3BEF58704979}"/>
    <pc:docChg chg="delSld modSld sldOrd">
      <pc:chgData name="Lynnell T. Gibson" userId="S::lgibson@nps.k12.va.us::af190086-9fe6-42c8-82c8-a6513fc35cd6" providerId="AD" clId="Web-{AAD47EB2-2241-03D9-0EE2-3BEF58704979}" dt="2021-08-04T12:01:07.996" v="470" actId="20577"/>
      <pc:docMkLst>
        <pc:docMk/>
      </pc:docMkLst>
      <pc:sldChg chg="addSp delSp modSp del modNotes">
        <pc:chgData name="Lynnell T. Gibson" userId="S::lgibson@nps.k12.va.us::af190086-9fe6-42c8-82c8-a6513fc35cd6" providerId="AD" clId="Web-{AAD47EB2-2241-03D9-0EE2-3BEF58704979}" dt="2021-08-04T11:55:11.345" v="334"/>
        <pc:sldMkLst>
          <pc:docMk/>
          <pc:sldMk cId="743437971" sldId="259"/>
        </pc:sldMkLst>
        <pc:spChg chg="add del mod">
          <ac:chgData name="Lynnell T. Gibson" userId="S::lgibson@nps.k12.va.us::af190086-9fe6-42c8-82c8-a6513fc35cd6" providerId="AD" clId="Web-{AAD47EB2-2241-03D9-0EE2-3BEF58704979}" dt="2021-08-04T11:54:42.110" v="325"/>
          <ac:spMkLst>
            <pc:docMk/>
            <pc:sldMk cId="743437971" sldId="259"/>
            <ac:spMk id="6" creationId="{95BEB126-9615-4553-A2BB-D62C4B6568D9}"/>
          </ac:spMkLst>
        </pc:spChg>
        <pc:picChg chg="del">
          <ac:chgData name="Lynnell T. Gibson" userId="S::lgibson@nps.k12.va.us::af190086-9fe6-42c8-82c8-a6513fc35cd6" providerId="AD" clId="Web-{AAD47EB2-2241-03D9-0EE2-3BEF58704979}" dt="2021-08-04T11:54:15.406" v="322"/>
          <ac:picMkLst>
            <pc:docMk/>
            <pc:sldMk cId="743437971" sldId="259"/>
            <ac:picMk id="4" creationId="{D0273A5E-5932-4AF0-8B10-4484ACB161F7}"/>
          </ac:picMkLst>
        </pc:picChg>
        <pc:picChg chg="del">
          <ac:chgData name="Lynnell T. Gibson" userId="S::lgibson@nps.k12.va.us::af190086-9fe6-42c8-82c8-a6513fc35cd6" providerId="AD" clId="Web-{AAD47EB2-2241-03D9-0EE2-3BEF58704979}" dt="2021-08-04T11:54:44.782" v="326"/>
          <ac:picMkLst>
            <pc:docMk/>
            <pc:sldMk cId="743437971" sldId="259"/>
            <ac:picMk id="5" creationId="{8EFDDF62-1841-4FC2-B78D-1F0F977D4D30}"/>
          </ac:picMkLst>
        </pc:picChg>
      </pc:sldChg>
      <pc:sldChg chg="modNotes">
        <pc:chgData name="Lynnell T. Gibson" userId="S::lgibson@nps.k12.va.us::af190086-9fe6-42c8-82c8-a6513fc35cd6" providerId="AD" clId="Web-{AAD47EB2-2241-03D9-0EE2-3BEF58704979}" dt="2021-08-04T11:18:58.134" v="233"/>
        <pc:sldMkLst>
          <pc:docMk/>
          <pc:sldMk cId="327467072" sldId="268"/>
        </pc:sldMkLst>
      </pc:sldChg>
      <pc:sldChg chg="modSp modNotes">
        <pc:chgData name="Lynnell T. Gibson" userId="S::lgibson@nps.k12.va.us::af190086-9fe6-42c8-82c8-a6513fc35cd6" providerId="AD" clId="Web-{AAD47EB2-2241-03D9-0EE2-3BEF58704979}" dt="2021-08-04T11:22:57.265" v="297"/>
        <pc:sldMkLst>
          <pc:docMk/>
          <pc:sldMk cId="1223044341" sldId="357"/>
        </pc:sldMkLst>
        <pc:graphicFrameChg chg="mod modGraphic">
          <ac:chgData name="Lynnell T. Gibson" userId="S::lgibson@nps.k12.va.us::af190086-9fe6-42c8-82c8-a6513fc35cd6" providerId="AD" clId="Web-{AAD47EB2-2241-03D9-0EE2-3BEF58704979}" dt="2021-08-04T11:22:57.265" v="297"/>
          <ac:graphicFrameMkLst>
            <pc:docMk/>
            <pc:sldMk cId="1223044341" sldId="357"/>
            <ac:graphicFrameMk id="6" creationId="{254DF9B3-99F3-4371-A683-2E6C51EEFE73}"/>
          </ac:graphicFrameMkLst>
        </pc:graphicFrameChg>
      </pc:sldChg>
      <pc:sldChg chg="modNotes">
        <pc:chgData name="Lynnell T. Gibson" userId="S::lgibson@nps.k12.va.us::af190086-9fe6-42c8-82c8-a6513fc35cd6" providerId="AD" clId="Web-{AAD47EB2-2241-03D9-0EE2-3BEF58704979}" dt="2021-08-04T12:00:32.713" v="465"/>
        <pc:sldMkLst>
          <pc:docMk/>
          <pc:sldMk cId="2108279096" sldId="362"/>
        </pc:sldMkLst>
      </pc:sldChg>
      <pc:sldChg chg="modSp mod ord modShow modNotes">
        <pc:chgData name="Lynnell T. Gibson" userId="S::lgibson@nps.k12.va.us::af190086-9fe6-42c8-82c8-a6513fc35cd6" providerId="AD" clId="Web-{AAD47EB2-2241-03D9-0EE2-3BEF58704979}" dt="2021-08-04T11:22:01.107" v="279"/>
        <pc:sldMkLst>
          <pc:docMk/>
          <pc:sldMk cId="3803613076" sldId="368"/>
        </pc:sldMkLst>
        <pc:spChg chg="mod">
          <ac:chgData name="Lynnell T. Gibson" userId="S::lgibson@nps.k12.va.us::af190086-9fe6-42c8-82c8-a6513fc35cd6" providerId="AD" clId="Web-{AAD47EB2-2241-03D9-0EE2-3BEF58704979}" dt="2021-08-04T11:20:31.652" v="249" actId="20577"/>
          <ac:spMkLst>
            <pc:docMk/>
            <pc:sldMk cId="3803613076" sldId="368"/>
            <ac:spMk id="2" creationId="{20A58A6B-2899-4C72-8F57-A855013D7E37}"/>
          </ac:spMkLst>
        </pc:spChg>
        <pc:graphicFrameChg chg="modGraphic">
          <ac:chgData name="Lynnell T. Gibson" userId="S::lgibson@nps.k12.va.us::af190086-9fe6-42c8-82c8-a6513fc35cd6" providerId="AD" clId="Web-{AAD47EB2-2241-03D9-0EE2-3BEF58704979}" dt="2021-08-04T11:20:47.293" v="252"/>
          <ac:graphicFrameMkLst>
            <pc:docMk/>
            <pc:sldMk cId="3803613076" sldId="368"/>
            <ac:graphicFrameMk id="6" creationId="{254DF9B3-99F3-4371-A683-2E6C51EEFE73}"/>
          </ac:graphicFrameMkLst>
        </pc:graphicFrameChg>
      </pc:sldChg>
      <pc:sldChg chg="delSp modSp">
        <pc:chgData name="Lynnell T. Gibson" userId="S::lgibson@nps.k12.va.us::af190086-9fe6-42c8-82c8-a6513fc35cd6" providerId="AD" clId="Web-{AAD47EB2-2241-03D9-0EE2-3BEF58704979}" dt="2021-08-04T12:00:33.057" v="467"/>
        <pc:sldMkLst>
          <pc:docMk/>
          <pc:sldMk cId="587243965" sldId="377"/>
        </pc:sldMkLst>
        <pc:spChg chg="mod">
          <ac:chgData name="Lynnell T. Gibson" userId="S::lgibson@nps.k12.va.us::af190086-9fe6-42c8-82c8-a6513fc35cd6" providerId="AD" clId="Web-{AAD47EB2-2241-03D9-0EE2-3BEF58704979}" dt="2021-08-04T12:00:32.932" v="466" actId="1076"/>
          <ac:spMkLst>
            <pc:docMk/>
            <pc:sldMk cId="587243965" sldId="377"/>
            <ac:spMk id="3" creationId="{5A3A41BD-34D6-40AE-8565-83384D75D7DD}"/>
          </ac:spMkLst>
        </pc:spChg>
        <pc:picChg chg="del">
          <ac:chgData name="Lynnell T. Gibson" userId="S::lgibson@nps.k12.va.us::af190086-9fe6-42c8-82c8-a6513fc35cd6" providerId="AD" clId="Web-{AAD47EB2-2241-03D9-0EE2-3BEF58704979}" dt="2021-08-04T12:00:33.057" v="467"/>
          <ac:picMkLst>
            <pc:docMk/>
            <pc:sldMk cId="587243965" sldId="377"/>
            <ac:picMk id="5" creationId="{7450C86C-9020-43F0-86C7-B34DBB367F12}"/>
          </ac:picMkLst>
        </pc:picChg>
      </pc:sldChg>
      <pc:sldChg chg="modSp modNotes">
        <pc:chgData name="Lynnell T. Gibson" userId="S::lgibson@nps.k12.va.us::af190086-9fe6-42c8-82c8-a6513fc35cd6" providerId="AD" clId="Web-{AAD47EB2-2241-03D9-0EE2-3BEF58704979}" dt="2021-08-04T11:59:06.336" v="462" actId="14100"/>
        <pc:sldMkLst>
          <pc:docMk/>
          <pc:sldMk cId="3760989478" sldId="384"/>
        </pc:sldMkLst>
        <pc:picChg chg="mod">
          <ac:chgData name="Lynnell T. Gibson" userId="S::lgibson@nps.k12.va.us::af190086-9fe6-42c8-82c8-a6513fc35cd6" providerId="AD" clId="Web-{AAD47EB2-2241-03D9-0EE2-3BEF58704979}" dt="2021-08-04T11:59:06.336" v="462" actId="14100"/>
          <ac:picMkLst>
            <pc:docMk/>
            <pc:sldMk cId="3760989478" sldId="384"/>
            <ac:picMk id="5" creationId="{32A6DD08-2213-4BAC-9097-EC8699A676EF}"/>
          </ac:picMkLst>
        </pc:picChg>
        <pc:picChg chg="mod">
          <ac:chgData name="Lynnell T. Gibson" userId="S::lgibson@nps.k12.va.us::af190086-9fe6-42c8-82c8-a6513fc35cd6" providerId="AD" clId="Web-{AAD47EB2-2241-03D9-0EE2-3BEF58704979}" dt="2021-08-04T11:58:46.757" v="460" actId="1076"/>
          <ac:picMkLst>
            <pc:docMk/>
            <pc:sldMk cId="3760989478" sldId="384"/>
            <ac:picMk id="7" creationId="{EBA1BBD8-9586-45E0-AC6F-A7B8B77F5026}"/>
          </ac:picMkLst>
        </pc:picChg>
      </pc:sldChg>
      <pc:sldChg chg="addSp modSp modNotes">
        <pc:chgData name="Lynnell T. Gibson" userId="S::lgibson@nps.k12.va.us::af190086-9fe6-42c8-82c8-a6513fc35cd6" providerId="AD" clId="Web-{AAD47EB2-2241-03D9-0EE2-3BEF58704979}" dt="2021-08-04T11:57:51.522" v="423" actId="1076"/>
        <pc:sldMkLst>
          <pc:docMk/>
          <pc:sldMk cId="1308846553" sldId="385"/>
        </pc:sldMkLst>
        <pc:spChg chg="mod">
          <ac:chgData name="Lynnell T. Gibson" userId="S::lgibson@nps.k12.va.us::af190086-9fe6-42c8-82c8-a6513fc35cd6" providerId="AD" clId="Web-{AAD47EB2-2241-03D9-0EE2-3BEF58704979}" dt="2021-08-04T11:57:03.130" v="415" actId="20577"/>
          <ac:spMkLst>
            <pc:docMk/>
            <pc:sldMk cId="1308846553" sldId="385"/>
            <ac:spMk id="2" creationId="{5057F790-ABD8-4016-8BBE-E1F2FBCC004E}"/>
          </ac:spMkLst>
        </pc:spChg>
        <pc:spChg chg="add mod">
          <ac:chgData name="Lynnell T. Gibson" userId="S::lgibson@nps.k12.va.us::af190086-9fe6-42c8-82c8-a6513fc35cd6" providerId="AD" clId="Web-{AAD47EB2-2241-03D9-0EE2-3BEF58704979}" dt="2021-08-04T11:57:19.318" v="419" actId="20577"/>
          <ac:spMkLst>
            <pc:docMk/>
            <pc:sldMk cId="1308846553" sldId="385"/>
            <ac:spMk id="6" creationId="{C38FFFCA-C8E0-42AC-841C-686BE7BFF70F}"/>
          </ac:spMkLst>
        </pc:spChg>
        <pc:picChg chg="add mod">
          <ac:chgData name="Lynnell T. Gibson" userId="S::lgibson@nps.k12.va.us::af190086-9fe6-42c8-82c8-a6513fc35cd6" providerId="AD" clId="Web-{AAD47EB2-2241-03D9-0EE2-3BEF58704979}" dt="2021-08-04T11:57:47.193" v="422" actId="1076"/>
          <ac:picMkLst>
            <pc:docMk/>
            <pc:sldMk cId="1308846553" sldId="385"/>
            <ac:picMk id="3" creationId="{1DF867F9-A9C0-44BC-87B8-FFDF9EEFFFDB}"/>
          </ac:picMkLst>
        </pc:picChg>
        <pc:picChg chg="mod">
          <ac:chgData name="Lynnell T. Gibson" userId="S::lgibson@nps.k12.va.us::af190086-9fe6-42c8-82c8-a6513fc35cd6" providerId="AD" clId="Web-{AAD47EB2-2241-03D9-0EE2-3BEF58704979}" dt="2021-08-04T11:57:22.005" v="420" actId="1076"/>
          <ac:picMkLst>
            <pc:docMk/>
            <pc:sldMk cId="1308846553" sldId="385"/>
            <ac:picMk id="4" creationId="{D51D1399-17F6-4073-BB8D-C3B7B15C3C30}"/>
          </ac:picMkLst>
        </pc:picChg>
        <pc:picChg chg="add mod">
          <ac:chgData name="Lynnell T. Gibson" userId="S::lgibson@nps.k12.va.us::af190086-9fe6-42c8-82c8-a6513fc35cd6" providerId="AD" clId="Web-{AAD47EB2-2241-03D9-0EE2-3BEF58704979}" dt="2021-08-04T11:57:51.522" v="423" actId="1076"/>
          <ac:picMkLst>
            <pc:docMk/>
            <pc:sldMk cId="1308846553" sldId="385"/>
            <ac:picMk id="5" creationId="{3A26F1B3-5A72-4416-ACCA-72AF05C11702}"/>
          </ac:picMkLst>
        </pc:picChg>
      </pc:sldChg>
      <pc:sldChg chg="addSp delSp modSp">
        <pc:chgData name="Lynnell T. Gibson" userId="S::lgibson@nps.k12.va.us::af190086-9fe6-42c8-82c8-a6513fc35cd6" providerId="AD" clId="Web-{AAD47EB2-2241-03D9-0EE2-3BEF58704979}" dt="2021-08-04T12:01:07.996" v="470" actId="20577"/>
        <pc:sldMkLst>
          <pc:docMk/>
          <pc:sldMk cId="473176432" sldId="390"/>
        </pc:sldMkLst>
        <pc:spChg chg="mod ord">
          <ac:chgData name="Lynnell T. Gibson" userId="S::lgibson@nps.k12.va.us::af190086-9fe6-42c8-82c8-a6513fc35cd6" providerId="AD" clId="Web-{AAD47EB2-2241-03D9-0EE2-3BEF58704979}" dt="2021-08-04T12:01:07.996" v="470" actId="20577"/>
          <ac:spMkLst>
            <pc:docMk/>
            <pc:sldMk cId="473176432" sldId="390"/>
            <ac:spMk id="4" creationId="{F1AE8BAF-8493-4596-A452-4D51E1D221FF}"/>
          </ac:spMkLst>
        </pc:spChg>
        <pc:spChg chg="del">
          <ac:chgData name="Lynnell T. Gibson" userId="S::lgibson@nps.k12.va.us::af190086-9fe6-42c8-82c8-a6513fc35cd6" providerId="AD" clId="Web-{AAD47EB2-2241-03D9-0EE2-3BEF58704979}" dt="2021-08-04T12:00:59.745" v="468"/>
          <ac:spMkLst>
            <pc:docMk/>
            <pc:sldMk cId="473176432" sldId="390"/>
            <ac:spMk id="25" creationId="{BD11ECC6-8551-4768-8DFD-CD41AF420A37}"/>
          </ac:spMkLst>
        </pc:spChg>
        <pc:spChg chg="del">
          <ac:chgData name="Lynnell T. Gibson" userId="S::lgibson@nps.k12.va.us::af190086-9fe6-42c8-82c8-a6513fc35cd6" providerId="AD" clId="Web-{AAD47EB2-2241-03D9-0EE2-3BEF58704979}" dt="2021-08-04T12:00:59.745" v="468"/>
          <ac:spMkLst>
            <pc:docMk/>
            <pc:sldMk cId="473176432" sldId="390"/>
            <ac:spMk id="38" creationId="{8E2EB503-A017-4457-A105-53638C97DEB8}"/>
          </ac:spMkLst>
        </pc:spChg>
        <pc:grpChg chg="del">
          <ac:chgData name="Lynnell T. Gibson" userId="S::lgibson@nps.k12.va.us::af190086-9fe6-42c8-82c8-a6513fc35cd6" providerId="AD" clId="Web-{AAD47EB2-2241-03D9-0EE2-3BEF58704979}" dt="2021-08-04T12:00:59.745" v="468"/>
          <ac:grpSpMkLst>
            <pc:docMk/>
            <pc:sldMk cId="473176432" sldId="390"/>
            <ac:grpSpMk id="13" creationId="{7A533011-3316-4DFD-B545-CAAF85A5DDA3}"/>
          </ac:grpSpMkLst>
        </pc:grpChg>
        <pc:grpChg chg="del">
          <ac:chgData name="Lynnell T. Gibson" userId="S::lgibson@nps.k12.va.us::af190086-9fe6-42c8-82c8-a6513fc35cd6" providerId="AD" clId="Web-{AAD47EB2-2241-03D9-0EE2-3BEF58704979}" dt="2021-08-04T12:00:59.745" v="468"/>
          <ac:grpSpMkLst>
            <pc:docMk/>
            <pc:sldMk cId="473176432" sldId="390"/>
            <ac:grpSpMk id="27" creationId="{93657592-CA60-4F45-B1A0-88AA77242087}"/>
          </ac:grpSpMkLst>
        </pc:grpChg>
        <pc:grpChg chg="add">
          <ac:chgData name="Lynnell T. Gibson" userId="S::lgibson@nps.k12.va.us::af190086-9fe6-42c8-82c8-a6513fc35cd6" providerId="AD" clId="Web-{AAD47EB2-2241-03D9-0EE2-3BEF58704979}" dt="2021-08-04T12:00:59.745" v="468"/>
          <ac:grpSpMkLst>
            <pc:docMk/>
            <pc:sldMk cId="473176432" sldId="390"/>
            <ac:grpSpMk id="43" creationId="{EBE86EA4-C4F1-4465-B306-7A2BC2285926}"/>
          </ac:grpSpMkLst>
        </pc:grpChg>
        <pc:picChg chg="mod">
          <ac:chgData name="Lynnell T. Gibson" userId="S::lgibson@nps.k12.va.us::af190086-9fe6-42c8-82c8-a6513fc35cd6" providerId="AD" clId="Web-{AAD47EB2-2241-03D9-0EE2-3BEF58704979}" dt="2021-08-04T12:00:59.745" v="468"/>
          <ac:picMkLst>
            <pc:docMk/>
            <pc:sldMk cId="473176432" sldId="390"/>
            <ac:picMk id="2" creationId="{681E512B-9FE0-4248-99CC-1FF9E527482C}"/>
          </ac:picMkLst>
        </pc:picChg>
        <pc:picChg chg="mod">
          <ac:chgData name="Lynnell T. Gibson" userId="S::lgibson@nps.k12.va.us::af190086-9fe6-42c8-82c8-a6513fc35cd6" providerId="AD" clId="Web-{AAD47EB2-2241-03D9-0EE2-3BEF58704979}" dt="2021-08-04T12:00:59.745" v="468"/>
          <ac:picMkLst>
            <pc:docMk/>
            <pc:sldMk cId="473176432" sldId="390"/>
            <ac:picMk id="7" creationId="{3EFBAADB-F802-4164-A206-3DCC65E84290}"/>
          </ac:picMkLst>
        </pc:picChg>
        <pc:picChg chg="mod">
          <ac:chgData name="Lynnell T. Gibson" userId="S::lgibson@nps.k12.va.us::af190086-9fe6-42c8-82c8-a6513fc35cd6" providerId="AD" clId="Web-{AAD47EB2-2241-03D9-0EE2-3BEF58704979}" dt="2021-08-04T12:00:59.745" v="468"/>
          <ac:picMkLst>
            <pc:docMk/>
            <pc:sldMk cId="473176432" sldId="390"/>
            <ac:picMk id="8" creationId="{E4736AE7-892A-4943-9EAD-D2AF11E79710}"/>
          </ac:picMkLst>
        </pc:picChg>
      </pc:sldChg>
      <pc:sldChg chg="ord">
        <pc:chgData name="Lynnell T. Gibson" userId="S::lgibson@nps.k12.va.us::af190086-9fe6-42c8-82c8-a6513fc35cd6" providerId="AD" clId="Web-{AAD47EB2-2241-03D9-0EE2-3BEF58704979}" dt="2021-08-04T11:19:39.885" v="235"/>
        <pc:sldMkLst>
          <pc:docMk/>
          <pc:sldMk cId="2157051398" sldId="394"/>
        </pc:sldMkLst>
      </pc:sldChg>
    </pc:docChg>
  </pc:docChgLst>
  <pc:docChgLst>
    <pc:chgData name="Lynnell T. Gibson" userId="S::lgibson@nps.k12.va.us::af190086-9fe6-42c8-82c8-a6513fc35cd6" providerId="AD" clId="Web-{681DF6DF-7B35-3246-8AC2-5ACE9308AF11}"/>
    <pc:docChg chg="modSld">
      <pc:chgData name="Lynnell T. Gibson" userId="S::lgibson@nps.k12.va.us::af190086-9fe6-42c8-82c8-a6513fc35cd6" providerId="AD" clId="Web-{681DF6DF-7B35-3246-8AC2-5ACE9308AF11}" dt="2021-08-08T14:20:00.790" v="0" actId="1076"/>
      <pc:docMkLst>
        <pc:docMk/>
      </pc:docMkLst>
      <pc:sldChg chg="modSp">
        <pc:chgData name="Lynnell T. Gibson" userId="S::lgibson@nps.k12.va.us::af190086-9fe6-42c8-82c8-a6513fc35cd6" providerId="AD" clId="Web-{681DF6DF-7B35-3246-8AC2-5ACE9308AF11}" dt="2021-08-08T14:20:00.790" v="0" actId="1076"/>
        <pc:sldMkLst>
          <pc:docMk/>
          <pc:sldMk cId="3172444557" sldId="379"/>
        </pc:sldMkLst>
        <pc:spChg chg="mod">
          <ac:chgData name="Lynnell T. Gibson" userId="S::lgibson@nps.k12.va.us::af190086-9fe6-42c8-82c8-a6513fc35cd6" providerId="AD" clId="Web-{681DF6DF-7B35-3246-8AC2-5ACE9308AF11}" dt="2021-08-08T14:20:00.790" v="0" actId="1076"/>
          <ac:spMkLst>
            <pc:docMk/>
            <pc:sldMk cId="3172444557" sldId="379"/>
            <ac:spMk id="3" creationId="{4379E80E-EC70-44E6-9902-5118FA077F53}"/>
          </ac:spMkLst>
        </pc:spChg>
      </pc:sldChg>
    </pc:docChg>
  </pc:docChgLst>
  <pc:docChgLst>
    <pc:chgData name="Michael Cataldo" userId="S::mcataldo@nps.k12.va.us::0435df72-04ec-41ea-a480-f20c6ba743ff" providerId="AD" clId="Web-{ADEDD09C-8E9B-4F5E-95B2-8D51C7474FCA}"/>
    <pc:docChg chg="modSld">
      <pc:chgData name="Michael Cataldo" userId="S::mcataldo@nps.k12.va.us::0435df72-04ec-41ea-a480-f20c6ba743ff" providerId="AD" clId="Web-{ADEDD09C-8E9B-4F5E-95B2-8D51C7474FCA}" dt="2021-08-07T14:37:22.515" v="19"/>
      <pc:docMkLst>
        <pc:docMk/>
      </pc:docMkLst>
      <pc:sldChg chg="modSp">
        <pc:chgData name="Michael Cataldo" userId="S::mcataldo@nps.k12.va.us::0435df72-04ec-41ea-a480-f20c6ba743ff" providerId="AD" clId="Web-{ADEDD09C-8E9B-4F5E-95B2-8D51C7474FCA}" dt="2021-08-07T14:36:02.873" v="7" actId="14100"/>
        <pc:sldMkLst>
          <pc:docMk/>
          <pc:sldMk cId="327467072" sldId="268"/>
        </pc:sldMkLst>
        <pc:spChg chg="mod">
          <ac:chgData name="Michael Cataldo" userId="S::mcataldo@nps.k12.va.us::0435df72-04ec-41ea-a480-f20c6ba743ff" providerId="AD" clId="Web-{ADEDD09C-8E9B-4F5E-95B2-8D51C7474FCA}" dt="2021-08-07T14:36:02.873" v="7" actId="14100"/>
          <ac:spMkLst>
            <pc:docMk/>
            <pc:sldMk cId="327467072" sldId="268"/>
            <ac:spMk id="3" creationId="{6D6AB640-3E97-4053-B891-960B4C90B80B}"/>
          </ac:spMkLst>
        </pc:spChg>
      </pc:sldChg>
      <pc:sldChg chg="addSp modSp mod setBg">
        <pc:chgData name="Michael Cataldo" userId="S::mcataldo@nps.k12.va.us::0435df72-04ec-41ea-a480-f20c6ba743ff" providerId="AD" clId="Web-{ADEDD09C-8E9B-4F5E-95B2-8D51C7474FCA}" dt="2021-08-07T14:36:33.358" v="17" actId="20577"/>
        <pc:sldMkLst>
          <pc:docMk/>
          <pc:sldMk cId="2023351341" sldId="388"/>
        </pc:sldMkLst>
        <pc:spChg chg="mod">
          <ac:chgData name="Michael Cataldo" userId="S::mcataldo@nps.k12.va.us::0435df72-04ec-41ea-a480-f20c6ba743ff" providerId="AD" clId="Web-{ADEDD09C-8E9B-4F5E-95B2-8D51C7474FCA}" dt="2021-08-07T14:35:24.466" v="0"/>
          <ac:spMkLst>
            <pc:docMk/>
            <pc:sldMk cId="2023351341" sldId="388"/>
            <ac:spMk id="2" creationId="{0C18310E-08CA-4B37-A5AD-18FE2FD1995C}"/>
          </ac:spMkLst>
        </pc:spChg>
        <pc:spChg chg="mod">
          <ac:chgData name="Michael Cataldo" userId="S::mcataldo@nps.k12.va.us::0435df72-04ec-41ea-a480-f20c6ba743ff" providerId="AD" clId="Web-{ADEDD09C-8E9B-4F5E-95B2-8D51C7474FCA}" dt="2021-08-07T14:36:33.358" v="17" actId="20577"/>
          <ac:spMkLst>
            <pc:docMk/>
            <pc:sldMk cId="2023351341" sldId="388"/>
            <ac:spMk id="3" creationId="{6D6AB640-3E97-4053-B891-960B4C90B80B}"/>
          </ac:spMkLst>
        </pc:spChg>
        <pc:spChg chg="add">
          <ac:chgData name="Michael Cataldo" userId="S::mcataldo@nps.k12.va.us::0435df72-04ec-41ea-a480-f20c6ba743ff" providerId="AD" clId="Web-{ADEDD09C-8E9B-4F5E-95B2-8D51C7474FCA}" dt="2021-08-07T14:35:24.466" v="0"/>
          <ac:spMkLst>
            <pc:docMk/>
            <pc:sldMk cId="2023351341" sldId="388"/>
            <ac:spMk id="14" creationId="{12609869-9E80-471B-A487-A53288E0E791}"/>
          </ac:spMkLst>
        </pc:spChg>
        <pc:spChg chg="add">
          <ac:chgData name="Michael Cataldo" userId="S::mcataldo@nps.k12.va.us::0435df72-04ec-41ea-a480-f20c6ba743ff" providerId="AD" clId="Web-{ADEDD09C-8E9B-4F5E-95B2-8D51C7474FCA}" dt="2021-08-07T14:35:24.466" v="0"/>
          <ac:spMkLst>
            <pc:docMk/>
            <pc:sldMk cId="2023351341" sldId="388"/>
            <ac:spMk id="16" creationId="{7004738A-9D34-43E8-97D2-CA0EED4F8BE0}"/>
          </ac:spMkLst>
        </pc:spChg>
        <pc:spChg chg="add">
          <ac:chgData name="Michael Cataldo" userId="S::mcataldo@nps.k12.va.us::0435df72-04ec-41ea-a480-f20c6ba743ff" providerId="AD" clId="Web-{ADEDD09C-8E9B-4F5E-95B2-8D51C7474FCA}" dt="2021-08-07T14:35:24.466" v="0"/>
          <ac:spMkLst>
            <pc:docMk/>
            <pc:sldMk cId="2023351341" sldId="388"/>
            <ac:spMk id="18" creationId="{B8B8D07F-F13E-443E-BA68-2D26672D76B9}"/>
          </ac:spMkLst>
        </pc:spChg>
        <pc:spChg chg="add">
          <ac:chgData name="Michael Cataldo" userId="S::mcataldo@nps.k12.va.us::0435df72-04ec-41ea-a480-f20c6ba743ff" providerId="AD" clId="Web-{ADEDD09C-8E9B-4F5E-95B2-8D51C7474FCA}" dt="2021-08-07T14:35:24.466" v="0"/>
          <ac:spMkLst>
            <pc:docMk/>
            <pc:sldMk cId="2023351341" sldId="388"/>
            <ac:spMk id="20" creationId="{2813A4FA-24A5-41ED-A534-3807D1B2F344}"/>
          </ac:spMkLst>
        </pc:spChg>
        <pc:spChg chg="add">
          <ac:chgData name="Michael Cataldo" userId="S::mcataldo@nps.k12.va.us::0435df72-04ec-41ea-a480-f20c6ba743ff" providerId="AD" clId="Web-{ADEDD09C-8E9B-4F5E-95B2-8D51C7474FCA}" dt="2021-08-07T14:35:24.466" v="0"/>
          <ac:spMkLst>
            <pc:docMk/>
            <pc:sldMk cId="2023351341" sldId="388"/>
            <ac:spMk id="22" creationId="{C3944F27-CA70-4E84-A51A-E6BF89558979}"/>
          </ac:spMkLst>
        </pc:spChg>
        <pc:picChg chg="mod">
          <ac:chgData name="Michael Cataldo" userId="S::mcataldo@nps.k12.va.us::0435df72-04ec-41ea-a480-f20c6ba743ff" providerId="AD" clId="Web-{ADEDD09C-8E9B-4F5E-95B2-8D51C7474FCA}" dt="2021-08-07T14:35:24.466" v="0"/>
          <ac:picMkLst>
            <pc:docMk/>
            <pc:sldMk cId="2023351341" sldId="388"/>
            <ac:picMk id="9" creationId="{A6F0757E-5260-47A8-85A4-A44D64565434}"/>
          </ac:picMkLst>
        </pc:picChg>
      </pc:sldChg>
      <pc:sldChg chg="addSp delSp">
        <pc:chgData name="Michael Cataldo" userId="S::mcataldo@nps.k12.va.us::0435df72-04ec-41ea-a480-f20c6ba743ff" providerId="AD" clId="Web-{ADEDD09C-8E9B-4F5E-95B2-8D51C7474FCA}" dt="2021-08-07T14:37:22.515" v="19"/>
        <pc:sldMkLst>
          <pc:docMk/>
          <pc:sldMk cId="1065123720" sldId="389"/>
        </pc:sldMkLst>
        <pc:spChg chg="add del">
          <ac:chgData name="Michael Cataldo" userId="S::mcataldo@nps.k12.va.us::0435df72-04ec-41ea-a480-f20c6ba743ff" providerId="AD" clId="Web-{ADEDD09C-8E9B-4F5E-95B2-8D51C7474FCA}" dt="2021-08-07T14:37:22.515" v="19"/>
          <ac:spMkLst>
            <pc:docMk/>
            <pc:sldMk cId="1065123720" sldId="389"/>
            <ac:spMk id="4" creationId="{2668B33C-6DD8-45E4-BE55-40C4B9947212}"/>
          </ac:spMkLst>
        </pc:spChg>
      </pc:sldChg>
    </pc:docChg>
  </pc:docChgLst>
  <pc:docChgLst>
    <pc:chgData name="Richard C. Fraley" userId="S::rfraley@nps.k12.va.us::acff8855-2995-4c61-93a8-d083c94c1748" providerId="AD" clId="Web-{FD16DF16-47A8-93F0-ABE0-0F4EC995CF4F}"/>
    <pc:docChg chg="modSld">
      <pc:chgData name="Richard C. Fraley" userId="S::rfraley@nps.k12.va.us::acff8855-2995-4c61-93a8-d083c94c1748" providerId="AD" clId="Web-{FD16DF16-47A8-93F0-ABE0-0F4EC995CF4F}" dt="2021-08-04T19:09:01.160" v="84" actId="20577"/>
      <pc:docMkLst>
        <pc:docMk/>
      </pc:docMkLst>
      <pc:sldChg chg="modSp">
        <pc:chgData name="Richard C. Fraley" userId="S::rfraley@nps.k12.va.us::acff8855-2995-4c61-93a8-d083c94c1748" providerId="AD" clId="Web-{FD16DF16-47A8-93F0-ABE0-0F4EC995CF4F}" dt="2021-08-04T19:09:01.160" v="84" actId="20577"/>
        <pc:sldMkLst>
          <pc:docMk/>
          <pc:sldMk cId="863206338" sldId="374"/>
        </pc:sldMkLst>
        <pc:spChg chg="mod">
          <ac:chgData name="Richard C. Fraley" userId="S::rfraley@nps.k12.va.us::acff8855-2995-4c61-93a8-d083c94c1748" providerId="AD" clId="Web-{FD16DF16-47A8-93F0-ABE0-0F4EC995CF4F}" dt="2021-08-04T19:09:01.160" v="84" actId="20577"/>
          <ac:spMkLst>
            <pc:docMk/>
            <pc:sldMk cId="863206338" sldId="374"/>
            <ac:spMk id="3" creationId="{41C18010-B8FE-44A9-BAE3-63D31FB237BE}"/>
          </ac:spMkLst>
        </pc:spChg>
      </pc:sldChg>
    </pc:docChg>
  </pc:docChgLst>
  <pc:docChgLst>
    <pc:chgData name="Michael Cataldo" userId="S::mcataldo@nps.k12.va.us::0435df72-04ec-41ea-a480-f20c6ba743ff" providerId="AD" clId="Web-{765BE8B8-A85D-7952-9CA6-565CB730A0ED}"/>
    <pc:docChg chg="modSld">
      <pc:chgData name="Michael Cataldo" userId="S::mcataldo@nps.k12.va.us::0435df72-04ec-41ea-a480-f20c6ba743ff" providerId="AD" clId="Web-{765BE8B8-A85D-7952-9CA6-565CB730A0ED}" dt="2021-08-03T11:05:19.974" v="17" actId="20577"/>
      <pc:docMkLst>
        <pc:docMk/>
      </pc:docMkLst>
      <pc:sldChg chg="modSp">
        <pc:chgData name="Michael Cataldo" userId="S::mcataldo@nps.k12.va.us::0435df72-04ec-41ea-a480-f20c6ba743ff" providerId="AD" clId="Web-{765BE8B8-A85D-7952-9CA6-565CB730A0ED}" dt="2021-08-03T11:05:19.974" v="17" actId="20577"/>
        <pc:sldMkLst>
          <pc:docMk/>
          <pc:sldMk cId="922167732" sldId="387"/>
        </pc:sldMkLst>
        <pc:spChg chg="mod">
          <ac:chgData name="Michael Cataldo" userId="S::mcataldo@nps.k12.va.us::0435df72-04ec-41ea-a480-f20c6ba743ff" providerId="AD" clId="Web-{765BE8B8-A85D-7952-9CA6-565CB730A0ED}" dt="2021-08-03T11:05:19.974" v="17" actId="20577"/>
          <ac:spMkLst>
            <pc:docMk/>
            <pc:sldMk cId="922167732" sldId="387"/>
            <ac:spMk id="3" creationId="{A88B96AA-5A88-42CC-B475-6BB11366DCC1}"/>
          </ac:spMkLst>
        </pc:spChg>
      </pc:sldChg>
    </pc:docChg>
  </pc:docChgLst>
  <pc:docChgLst>
    <pc:chgData clId="Web-{9649F675-2CBF-9691-D63E-8F4ED5B8A948}"/>
    <pc:docChg chg="modSld">
      <pc:chgData name="" userId="" providerId="" clId="Web-{9649F675-2CBF-9691-D63E-8F4ED5B8A948}" dt="2021-07-29T19:07:24.877" v="36" actId="20577"/>
      <pc:docMkLst>
        <pc:docMk/>
      </pc:docMkLst>
      <pc:sldChg chg="modSp">
        <pc:chgData name="" userId="" providerId="" clId="Web-{9649F675-2CBF-9691-D63E-8F4ED5B8A948}" dt="2021-07-29T19:07:24.877" v="36" actId="20577"/>
        <pc:sldMkLst>
          <pc:docMk/>
          <pc:sldMk cId="587243965" sldId="377"/>
        </pc:sldMkLst>
        <pc:spChg chg="mod">
          <ac:chgData name="" userId="" providerId="" clId="Web-{9649F675-2CBF-9691-D63E-8F4ED5B8A948}" dt="2021-07-29T19:07:24.877" v="36" actId="20577"/>
          <ac:spMkLst>
            <pc:docMk/>
            <pc:sldMk cId="587243965" sldId="377"/>
            <ac:spMk id="3" creationId="{5A3A41BD-34D6-40AE-8565-83384D75D7DD}"/>
          </ac:spMkLst>
        </pc:spChg>
      </pc:sldChg>
    </pc:docChg>
  </pc:docChgLst>
  <pc:docChgLst>
    <pc:chgData name="Amanda R. Schilling" userId="S::aschilling@nps.k12.va.us::c7cbcbc2-93b0-4e0c-a5ca-0e8690575e0d" providerId="AD" clId="Web-{BF1E1759-1357-442C-8509-6E4829242AC9}"/>
    <pc:docChg chg="modSld">
      <pc:chgData name="Amanda R. Schilling" userId="S::aschilling@nps.k12.va.us::c7cbcbc2-93b0-4e0c-a5ca-0e8690575e0d" providerId="AD" clId="Web-{BF1E1759-1357-442C-8509-6E4829242AC9}" dt="2021-07-29T19:06:58.030" v="416" actId="20577"/>
      <pc:docMkLst>
        <pc:docMk/>
      </pc:docMkLst>
      <pc:sldChg chg="modSp">
        <pc:chgData name="Amanda R. Schilling" userId="S::aschilling@nps.k12.va.us::c7cbcbc2-93b0-4e0c-a5ca-0e8690575e0d" providerId="AD" clId="Web-{BF1E1759-1357-442C-8509-6E4829242AC9}" dt="2021-07-29T19:06:58.030" v="416" actId="20577"/>
        <pc:sldMkLst>
          <pc:docMk/>
          <pc:sldMk cId="587243965" sldId="377"/>
        </pc:sldMkLst>
        <pc:spChg chg="mod">
          <ac:chgData name="Amanda R. Schilling" userId="S::aschilling@nps.k12.va.us::c7cbcbc2-93b0-4e0c-a5ca-0e8690575e0d" providerId="AD" clId="Web-{BF1E1759-1357-442C-8509-6E4829242AC9}" dt="2021-07-29T19:06:58.030" v="416" actId="20577"/>
          <ac:spMkLst>
            <pc:docMk/>
            <pc:sldMk cId="587243965" sldId="377"/>
            <ac:spMk id="3" creationId="{5A3A41BD-34D6-40AE-8565-83384D75D7DD}"/>
          </ac:spMkLst>
        </pc:spChg>
      </pc:sldChg>
    </pc:docChg>
  </pc:docChgLst>
  <pc:docChgLst>
    <pc:chgData name="Lynnell T. Gibson" userId="af190086-9fe6-42c8-82c8-a6513fc35cd6" providerId="ADAL" clId="{90519928-67B9-485A-A4CC-071BF5A6A827}"/>
    <pc:docChg chg="undo custSel addSld delSld modSld sldOrd modMainMaster">
      <pc:chgData name="Lynnell T. Gibson" userId="af190086-9fe6-42c8-82c8-a6513fc35cd6" providerId="ADAL" clId="{90519928-67B9-485A-A4CC-071BF5A6A827}" dt="2021-08-10T11:14:40.930" v="1401" actId="47"/>
      <pc:docMkLst>
        <pc:docMk/>
      </pc:docMkLst>
      <pc:sldChg chg="setBg">
        <pc:chgData name="Lynnell T. Gibson" userId="af190086-9fe6-42c8-82c8-a6513fc35cd6" providerId="ADAL" clId="{90519928-67B9-485A-A4CC-071BF5A6A827}" dt="2021-08-06T00:17:44.764" v="22"/>
        <pc:sldMkLst>
          <pc:docMk/>
          <pc:sldMk cId="1217925735" sldId="256"/>
        </pc:sldMkLst>
      </pc:sldChg>
      <pc:sldChg chg="modSp mod setBg">
        <pc:chgData name="Lynnell T. Gibson" userId="af190086-9fe6-42c8-82c8-a6513fc35cd6" providerId="ADAL" clId="{90519928-67B9-485A-A4CC-071BF5A6A827}" dt="2021-08-06T00:25:04.478" v="57" actId="14100"/>
        <pc:sldMkLst>
          <pc:docMk/>
          <pc:sldMk cId="3045647658" sldId="262"/>
        </pc:sldMkLst>
        <pc:spChg chg="mod">
          <ac:chgData name="Lynnell T. Gibson" userId="af190086-9fe6-42c8-82c8-a6513fc35cd6" providerId="ADAL" clId="{90519928-67B9-485A-A4CC-071BF5A6A827}" dt="2021-08-06T00:17:21.927" v="11" actId="27636"/>
          <ac:spMkLst>
            <pc:docMk/>
            <pc:sldMk cId="3045647658" sldId="262"/>
            <ac:spMk id="3" creationId="{8AB22C56-D128-4FA8-943B-64E5E6550210}"/>
          </ac:spMkLst>
        </pc:spChg>
        <pc:picChg chg="mod">
          <ac:chgData name="Lynnell T. Gibson" userId="af190086-9fe6-42c8-82c8-a6513fc35cd6" providerId="ADAL" clId="{90519928-67B9-485A-A4CC-071BF5A6A827}" dt="2021-08-06T00:25:04.478" v="57" actId="14100"/>
          <ac:picMkLst>
            <pc:docMk/>
            <pc:sldMk cId="3045647658" sldId="262"/>
            <ac:picMk id="7" creationId="{C6B3672B-1242-4A0F-836F-9F51CDC8453B}"/>
          </ac:picMkLst>
        </pc:picChg>
        <pc:picChg chg="mod">
          <ac:chgData name="Lynnell T. Gibson" userId="af190086-9fe6-42c8-82c8-a6513fc35cd6" providerId="ADAL" clId="{90519928-67B9-485A-A4CC-071BF5A6A827}" dt="2021-08-06T00:25:00.771" v="56" actId="1076"/>
          <ac:picMkLst>
            <pc:docMk/>
            <pc:sldMk cId="3045647658" sldId="262"/>
            <ac:picMk id="8" creationId="{73341B54-DC2F-4999-BC7C-92C5099F149C}"/>
          </ac:picMkLst>
        </pc:picChg>
      </pc:sldChg>
      <pc:sldChg chg="delSp modSp mod setBg delDesignElem modNotes">
        <pc:chgData name="Lynnell T. Gibson" userId="af190086-9fe6-42c8-82c8-a6513fc35cd6" providerId="ADAL" clId="{90519928-67B9-485A-A4CC-071BF5A6A827}" dt="2021-08-10T11:13:09.199" v="1398" actId="20577"/>
        <pc:sldMkLst>
          <pc:docMk/>
          <pc:sldMk cId="509246554" sldId="265"/>
        </pc:sldMkLst>
        <pc:grpChg chg="del">
          <ac:chgData name="Lynnell T. Gibson" userId="af190086-9fe6-42c8-82c8-a6513fc35cd6" providerId="ADAL" clId="{90519928-67B9-485A-A4CC-071BF5A6A827}" dt="2021-08-06T00:17:21.764" v="8"/>
          <ac:grpSpMkLst>
            <pc:docMk/>
            <pc:sldMk cId="509246554" sldId="265"/>
            <ac:grpSpMk id="29" creationId="{04D68F31-B717-405E-8FDA-18AB5EF2DD1C}"/>
          </ac:grpSpMkLst>
        </pc:grpChg>
        <pc:picChg chg="mod">
          <ac:chgData name="Lynnell T. Gibson" userId="af190086-9fe6-42c8-82c8-a6513fc35cd6" providerId="ADAL" clId="{90519928-67B9-485A-A4CC-071BF5A6A827}" dt="2021-08-06T00:25:22.206" v="61" actId="1076"/>
          <ac:picMkLst>
            <pc:docMk/>
            <pc:sldMk cId="509246554" sldId="265"/>
            <ac:picMk id="7" creationId="{ED42EA74-2FD5-4D6E-987B-21B73216A1BD}"/>
          </ac:picMkLst>
        </pc:picChg>
      </pc:sldChg>
      <pc:sldChg chg="delSp setBg delDesignElem">
        <pc:chgData name="Lynnell T. Gibson" userId="af190086-9fe6-42c8-82c8-a6513fc35cd6" providerId="ADAL" clId="{90519928-67B9-485A-A4CC-071BF5A6A827}" dt="2021-08-06T00:17:21.764" v="8"/>
        <pc:sldMkLst>
          <pc:docMk/>
          <pc:sldMk cId="3607768206" sldId="267"/>
        </pc:sldMkLst>
        <pc:grpChg chg="del">
          <ac:chgData name="Lynnell T. Gibson" userId="af190086-9fe6-42c8-82c8-a6513fc35cd6" providerId="ADAL" clId="{90519928-67B9-485A-A4CC-071BF5A6A827}" dt="2021-08-06T00:17:21.764" v="8"/>
          <ac:grpSpMkLst>
            <pc:docMk/>
            <pc:sldMk cId="3607768206" sldId="267"/>
            <ac:grpSpMk id="17" creationId="{90A61547-2555-4DE2-A37F-A53E54917441}"/>
          </ac:grpSpMkLst>
        </pc:grpChg>
      </pc:sldChg>
      <pc:sldChg chg="modSp mod setBg">
        <pc:chgData name="Lynnell T. Gibson" userId="af190086-9fe6-42c8-82c8-a6513fc35cd6" providerId="ADAL" clId="{90519928-67B9-485A-A4CC-071BF5A6A827}" dt="2021-08-06T00:29:09.516" v="98" actId="1076"/>
        <pc:sldMkLst>
          <pc:docMk/>
          <pc:sldMk cId="327467072" sldId="268"/>
        </pc:sldMkLst>
        <pc:spChg chg="mod">
          <ac:chgData name="Lynnell T. Gibson" userId="af190086-9fe6-42c8-82c8-a6513fc35cd6" providerId="ADAL" clId="{90519928-67B9-485A-A4CC-071BF5A6A827}" dt="2021-08-06T00:17:21.996" v="13" actId="27636"/>
          <ac:spMkLst>
            <pc:docMk/>
            <pc:sldMk cId="327467072" sldId="268"/>
            <ac:spMk id="2" creationId="{0C18310E-08CA-4B37-A5AD-18FE2FD1995C}"/>
          </ac:spMkLst>
        </pc:spChg>
        <pc:spChg chg="mod">
          <ac:chgData name="Lynnell T. Gibson" userId="af190086-9fe6-42c8-82c8-a6513fc35cd6" providerId="ADAL" clId="{90519928-67B9-485A-A4CC-071BF5A6A827}" dt="2021-08-06T00:17:21.996" v="12" actId="27636"/>
          <ac:spMkLst>
            <pc:docMk/>
            <pc:sldMk cId="327467072" sldId="268"/>
            <ac:spMk id="3" creationId="{6D6AB640-3E97-4053-B891-960B4C90B80B}"/>
          </ac:spMkLst>
        </pc:spChg>
        <pc:picChg chg="mod">
          <ac:chgData name="Lynnell T. Gibson" userId="af190086-9fe6-42c8-82c8-a6513fc35cd6" providerId="ADAL" clId="{90519928-67B9-485A-A4CC-071BF5A6A827}" dt="2021-08-06T00:29:09.516" v="98" actId="1076"/>
          <ac:picMkLst>
            <pc:docMk/>
            <pc:sldMk cId="327467072" sldId="268"/>
            <ac:picMk id="4" creationId="{22EEDB9F-678F-4264-B143-6A60F70B281D}"/>
          </ac:picMkLst>
        </pc:picChg>
        <pc:picChg chg="mod">
          <ac:chgData name="Lynnell T. Gibson" userId="af190086-9fe6-42c8-82c8-a6513fc35cd6" providerId="ADAL" clId="{90519928-67B9-485A-A4CC-071BF5A6A827}" dt="2021-08-06T00:29:02.411" v="96" actId="14100"/>
          <ac:picMkLst>
            <pc:docMk/>
            <pc:sldMk cId="327467072" sldId="268"/>
            <ac:picMk id="7" creationId="{AE110157-0100-4BAF-8597-C8D8A75C6643}"/>
          </ac:picMkLst>
        </pc:picChg>
      </pc:sldChg>
      <pc:sldChg chg="modNotes">
        <pc:chgData name="Lynnell T. Gibson" userId="af190086-9fe6-42c8-82c8-a6513fc35cd6" providerId="ADAL" clId="{90519928-67B9-485A-A4CC-071BF5A6A827}" dt="2021-08-10T10:48:20.243" v="249" actId="20577"/>
        <pc:sldMkLst>
          <pc:docMk/>
          <pc:sldMk cId="1223044341" sldId="357"/>
        </pc:sldMkLst>
      </pc:sldChg>
      <pc:sldChg chg="modSp mod modNotes">
        <pc:chgData name="Lynnell T. Gibson" userId="af190086-9fe6-42c8-82c8-a6513fc35cd6" providerId="ADAL" clId="{90519928-67B9-485A-A4CC-071BF5A6A827}" dt="2021-08-10T11:01:27.476" v="761" actId="20577"/>
        <pc:sldMkLst>
          <pc:docMk/>
          <pc:sldMk cId="2108279096" sldId="362"/>
        </pc:sldMkLst>
        <pc:spChg chg="mod">
          <ac:chgData name="Lynnell T. Gibson" userId="af190086-9fe6-42c8-82c8-a6513fc35cd6" providerId="ADAL" clId="{90519928-67B9-485A-A4CC-071BF5A6A827}" dt="2021-08-06T00:23:15.689" v="37" actId="1076"/>
          <ac:spMkLst>
            <pc:docMk/>
            <pc:sldMk cId="2108279096" sldId="362"/>
            <ac:spMk id="2" creationId="{20A58A6B-2899-4C72-8F57-A855013D7E37}"/>
          </ac:spMkLst>
        </pc:spChg>
      </pc:sldChg>
      <pc:sldChg chg="modSp mod setBg">
        <pc:chgData name="Lynnell T. Gibson" userId="af190086-9fe6-42c8-82c8-a6513fc35cd6" providerId="ADAL" clId="{90519928-67B9-485A-A4CC-071BF5A6A827}" dt="2021-08-06T00:24:52.500" v="54" actId="14100"/>
        <pc:sldMkLst>
          <pc:docMk/>
          <pc:sldMk cId="863206338" sldId="374"/>
        </pc:sldMkLst>
        <pc:spChg chg="mod">
          <ac:chgData name="Lynnell T. Gibson" userId="af190086-9fe6-42c8-82c8-a6513fc35cd6" providerId="ADAL" clId="{90519928-67B9-485A-A4CC-071BF5A6A827}" dt="2021-08-06T00:17:21.911" v="10" actId="27636"/>
          <ac:spMkLst>
            <pc:docMk/>
            <pc:sldMk cId="863206338" sldId="374"/>
            <ac:spMk id="3" creationId="{41C18010-B8FE-44A9-BAE3-63D31FB237BE}"/>
          </ac:spMkLst>
        </pc:spChg>
        <pc:picChg chg="mod">
          <ac:chgData name="Lynnell T. Gibson" userId="af190086-9fe6-42c8-82c8-a6513fc35cd6" providerId="ADAL" clId="{90519928-67B9-485A-A4CC-071BF5A6A827}" dt="2021-08-06T00:24:41.863" v="52" actId="14100"/>
          <ac:picMkLst>
            <pc:docMk/>
            <pc:sldMk cId="863206338" sldId="374"/>
            <ac:picMk id="7" creationId="{FE57E8F9-0B91-4095-8247-03C788F3C8EE}"/>
          </ac:picMkLst>
        </pc:picChg>
        <pc:picChg chg="mod">
          <ac:chgData name="Lynnell T. Gibson" userId="af190086-9fe6-42c8-82c8-a6513fc35cd6" providerId="ADAL" clId="{90519928-67B9-485A-A4CC-071BF5A6A827}" dt="2021-08-06T00:24:52.500" v="54" actId="14100"/>
          <ac:picMkLst>
            <pc:docMk/>
            <pc:sldMk cId="863206338" sldId="374"/>
            <ac:picMk id="8" creationId="{71AB993A-A16B-4193-857D-D21B748603B6}"/>
          </ac:picMkLst>
        </pc:picChg>
      </pc:sldChg>
      <pc:sldChg chg="modSp mod">
        <pc:chgData name="Lynnell T. Gibson" userId="af190086-9fe6-42c8-82c8-a6513fc35cd6" providerId="ADAL" clId="{90519928-67B9-485A-A4CC-071BF5A6A827}" dt="2021-08-06T00:29:48.427" v="105" actId="1076"/>
        <pc:sldMkLst>
          <pc:docMk/>
          <pc:sldMk cId="1604987839" sldId="376"/>
        </pc:sldMkLst>
        <pc:spChg chg="mod">
          <ac:chgData name="Lynnell T. Gibson" userId="af190086-9fe6-42c8-82c8-a6513fc35cd6" providerId="ADAL" clId="{90519928-67B9-485A-A4CC-071BF5A6A827}" dt="2021-08-06T00:29:48.427" v="105" actId="1076"/>
          <ac:spMkLst>
            <pc:docMk/>
            <pc:sldMk cId="1604987839" sldId="376"/>
            <ac:spMk id="3" creationId="{AF779C45-0E42-4194-9C5F-C8952A1DD185}"/>
          </ac:spMkLst>
        </pc:spChg>
      </pc:sldChg>
      <pc:sldChg chg="modSp mod">
        <pc:chgData name="Lynnell T. Gibson" userId="af190086-9fe6-42c8-82c8-a6513fc35cd6" providerId="ADAL" clId="{90519928-67B9-485A-A4CC-071BF5A6A827}" dt="2021-08-06T00:17:21.911" v="9" actId="27636"/>
        <pc:sldMkLst>
          <pc:docMk/>
          <pc:sldMk cId="587243965" sldId="377"/>
        </pc:sldMkLst>
        <pc:spChg chg="mod">
          <ac:chgData name="Lynnell T. Gibson" userId="af190086-9fe6-42c8-82c8-a6513fc35cd6" providerId="ADAL" clId="{90519928-67B9-485A-A4CC-071BF5A6A827}" dt="2021-08-06T00:17:21.911" v="9" actId="27636"/>
          <ac:spMkLst>
            <pc:docMk/>
            <pc:sldMk cId="587243965" sldId="377"/>
            <ac:spMk id="3" creationId="{5A3A41BD-34D6-40AE-8565-83384D75D7DD}"/>
          </ac:spMkLst>
        </pc:spChg>
      </pc:sldChg>
      <pc:sldChg chg="modSp mod setBg">
        <pc:chgData name="Lynnell T. Gibson" userId="af190086-9fe6-42c8-82c8-a6513fc35cd6" providerId="ADAL" clId="{90519928-67B9-485A-A4CC-071BF5A6A827}" dt="2021-08-06T00:25:14.217" v="60" actId="14100"/>
        <pc:sldMkLst>
          <pc:docMk/>
          <pc:sldMk cId="81102200" sldId="378"/>
        </pc:sldMkLst>
        <pc:picChg chg="mod">
          <ac:chgData name="Lynnell T. Gibson" userId="af190086-9fe6-42c8-82c8-a6513fc35cd6" providerId="ADAL" clId="{90519928-67B9-485A-A4CC-071BF5A6A827}" dt="2021-08-06T00:25:11.582" v="59" actId="1076"/>
          <ac:picMkLst>
            <pc:docMk/>
            <pc:sldMk cId="81102200" sldId="378"/>
            <ac:picMk id="9" creationId="{34A5E0F0-5B5F-4567-BD08-DC47C894C60B}"/>
          </ac:picMkLst>
        </pc:picChg>
        <pc:picChg chg="mod">
          <ac:chgData name="Lynnell T. Gibson" userId="af190086-9fe6-42c8-82c8-a6513fc35cd6" providerId="ADAL" clId="{90519928-67B9-485A-A4CC-071BF5A6A827}" dt="2021-08-06T00:25:14.217" v="60" actId="14100"/>
          <ac:picMkLst>
            <pc:docMk/>
            <pc:sldMk cId="81102200" sldId="378"/>
            <ac:picMk id="10" creationId="{84322569-E688-4740-BC40-4C64CC98626F}"/>
          </ac:picMkLst>
        </pc:picChg>
      </pc:sldChg>
      <pc:sldChg chg="modSp modNotes">
        <pc:chgData name="Lynnell T. Gibson" userId="af190086-9fe6-42c8-82c8-a6513fc35cd6" providerId="ADAL" clId="{90519928-67B9-485A-A4CC-071BF5A6A827}" dt="2021-08-10T10:52:21.029" v="399" actId="6549"/>
        <pc:sldMkLst>
          <pc:docMk/>
          <pc:sldMk cId="3172444557" sldId="379"/>
        </pc:sldMkLst>
        <pc:spChg chg="mod">
          <ac:chgData name="Lynnell T. Gibson" userId="af190086-9fe6-42c8-82c8-a6513fc35cd6" providerId="ADAL" clId="{90519928-67B9-485A-A4CC-071BF5A6A827}" dt="2021-08-06T00:17:21.764" v="8"/>
          <ac:spMkLst>
            <pc:docMk/>
            <pc:sldMk cId="3172444557" sldId="379"/>
            <ac:spMk id="3" creationId="{4379E80E-EC70-44E6-9902-5118FA077F53}"/>
          </ac:spMkLst>
        </pc:spChg>
      </pc:sldChg>
      <pc:sldChg chg="modSp mod setBg modNotes">
        <pc:chgData name="Lynnell T. Gibson" userId="af190086-9fe6-42c8-82c8-a6513fc35cd6" providerId="ADAL" clId="{90519928-67B9-485A-A4CC-071BF5A6A827}" dt="2021-08-10T10:58:09.768" v="733" actId="6549"/>
        <pc:sldMkLst>
          <pc:docMk/>
          <pc:sldMk cId="2398787728" sldId="380"/>
        </pc:sldMkLst>
        <pc:spChg chg="mod">
          <ac:chgData name="Lynnell T. Gibson" userId="af190086-9fe6-42c8-82c8-a6513fc35cd6" providerId="ADAL" clId="{90519928-67B9-485A-A4CC-071BF5A6A827}" dt="2021-08-06T00:20:31.942" v="23" actId="1076"/>
          <ac:spMkLst>
            <pc:docMk/>
            <pc:sldMk cId="2398787728" sldId="380"/>
            <ac:spMk id="3" creationId="{302DF515-74DE-4205-ACBF-D0350E663C11}"/>
          </ac:spMkLst>
        </pc:spChg>
        <pc:picChg chg="mod">
          <ac:chgData name="Lynnell T. Gibson" userId="af190086-9fe6-42c8-82c8-a6513fc35cd6" providerId="ADAL" clId="{90519928-67B9-485A-A4CC-071BF5A6A827}" dt="2021-08-06T00:20:37.228" v="24" actId="1076"/>
          <ac:picMkLst>
            <pc:docMk/>
            <pc:sldMk cId="2398787728" sldId="380"/>
            <ac:picMk id="7" creationId="{5832F0E9-EC38-40A3-AD51-4E586AD698A2}"/>
          </ac:picMkLst>
        </pc:picChg>
      </pc:sldChg>
      <pc:sldChg chg="delSp modSp mod ord setBg delDesignElem">
        <pc:chgData name="Lynnell T. Gibson" userId="af190086-9fe6-42c8-82c8-a6513fc35cd6" providerId="ADAL" clId="{90519928-67B9-485A-A4CC-071BF5A6A827}" dt="2021-08-06T00:30:36.729" v="110"/>
        <pc:sldMkLst>
          <pc:docMk/>
          <pc:sldMk cId="3991781566" sldId="381"/>
        </pc:sldMkLst>
        <pc:spChg chg="mod">
          <ac:chgData name="Lynnell T. Gibson" userId="af190086-9fe6-42c8-82c8-a6513fc35cd6" providerId="ADAL" clId="{90519928-67B9-485A-A4CC-071BF5A6A827}" dt="2021-08-06T00:30:13.481" v="108" actId="14100"/>
          <ac:spMkLst>
            <pc:docMk/>
            <pc:sldMk cId="3991781566" sldId="381"/>
            <ac:spMk id="2" creationId="{56924FCD-6927-4471-B1AD-8D6AE982AD5B}"/>
          </ac:spMkLst>
        </pc:spChg>
        <pc:spChg chg="mod">
          <ac:chgData name="Lynnell T. Gibson" userId="af190086-9fe6-42c8-82c8-a6513fc35cd6" providerId="ADAL" clId="{90519928-67B9-485A-A4CC-071BF5A6A827}" dt="2021-08-06T00:30:07.592" v="106" actId="207"/>
          <ac:spMkLst>
            <pc:docMk/>
            <pc:sldMk cId="3991781566" sldId="381"/>
            <ac:spMk id="3" creationId="{4391BEDC-A5AB-481A-851A-F16D29B35D3E}"/>
          </ac:spMkLst>
        </pc:spChg>
        <pc:spChg chg="del">
          <ac:chgData name="Lynnell T. Gibson" userId="af190086-9fe6-42c8-82c8-a6513fc35cd6" providerId="ADAL" clId="{90519928-67B9-485A-A4CC-071BF5A6A827}" dt="2021-08-06T00:17:21.764" v="8"/>
          <ac:spMkLst>
            <pc:docMk/>
            <pc:sldMk cId="3991781566" sldId="381"/>
            <ac:spMk id="14" creationId="{A65AC7D1-EAA9-48F5-B509-60A7F50BF703}"/>
          </ac:spMkLst>
        </pc:spChg>
        <pc:spChg chg="del">
          <ac:chgData name="Lynnell T. Gibson" userId="af190086-9fe6-42c8-82c8-a6513fc35cd6" providerId="ADAL" clId="{90519928-67B9-485A-A4CC-071BF5A6A827}" dt="2021-08-06T00:17:21.764" v="8"/>
          <ac:spMkLst>
            <pc:docMk/>
            <pc:sldMk cId="3991781566" sldId="381"/>
            <ac:spMk id="16" creationId="{D6320AF9-619A-4175-865B-5663E1AEF4C5}"/>
          </ac:spMkLst>
        </pc:spChg>
        <pc:spChg chg="del">
          <ac:chgData name="Lynnell T. Gibson" userId="af190086-9fe6-42c8-82c8-a6513fc35cd6" providerId="ADAL" clId="{90519928-67B9-485A-A4CC-071BF5A6A827}" dt="2021-08-06T00:17:21.764" v="8"/>
          <ac:spMkLst>
            <pc:docMk/>
            <pc:sldMk cId="3991781566" sldId="381"/>
            <ac:spMk id="22" creationId="{7E018740-5C2B-4A41-AC1A-7E68D1EC1954}"/>
          </ac:spMkLst>
        </pc:spChg>
        <pc:spChg chg="del">
          <ac:chgData name="Lynnell T. Gibson" userId="af190086-9fe6-42c8-82c8-a6513fc35cd6" providerId="ADAL" clId="{90519928-67B9-485A-A4CC-071BF5A6A827}" dt="2021-08-06T00:17:21.764" v="8"/>
          <ac:spMkLst>
            <pc:docMk/>
            <pc:sldMk cId="3991781566" sldId="381"/>
            <ac:spMk id="24" creationId="{166F75A4-C475-4941-8EE2-B80A06A2C1BB}"/>
          </ac:spMkLst>
        </pc:spChg>
        <pc:spChg chg="del">
          <ac:chgData name="Lynnell T. Gibson" userId="af190086-9fe6-42c8-82c8-a6513fc35cd6" providerId="ADAL" clId="{90519928-67B9-485A-A4CC-071BF5A6A827}" dt="2021-08-06T00:17:21.764" v="8"/>
          <ac:spMkLst>
            <pc:docMk/>
            <pc:sldMk cId="3991781566" sldId="381"/>
            <ac:spMk id="26" creationId="{A032553A-72E8-4B0D-8405-FF9771C9AF05}"/>
          </ac:spMkLst>
        </pc:spChg>
        <pc:spChg chg="del">
          <ac:chgData name="Lynnell T. Gibson" userId="af190086-9fe6-42c8-82c8-a6513fc35cd6" providerId="ADAL" clId="{90519928-67B9-485A-A4CC-071BF5A6A827}" dt="2021-08-06T00:17:21.764" v="8"/>
          <ac:spMkLst>
            <pc:docMk/>
            <pc:sldMk cId="3991781566" sldId="381"/>
            <ac:spMk id="28" creationId="{765800AC-C3B9-498E-87BC-29FAE4C76B21}"/>
          </ac:spMkLst>
        </pc:spChg>
        <pc:spChg chg="del">
          <ac:chgData name="Lynnell T. Gibson" userId="af190086-9fe6-42c8-82c8-a6513fc35cd6" providerId="ADAL" clId="{90519928-67B9-485A-A4CC-071BF5A6A827}" dt="2021-08-06T00:17:21.764" v="8"/>
          <ac:spMkLst>
            <pc:docMk/>
            <pc:sldMk cId="3991781566" sldId="381"/>
            <ac:spMk id="30" creationId="{1F9D6ACB-2FF4-49F9-978A-E0D5327FC635}"/>
          </ac:spMkLst>
        </pc:spChg>
        <pc:spChg chg="del">
          <ac:chgData name="Lynnell T. Gibson" userId="af190086-9fe6-42c8-82c8-a6513fc35cd6" providerId="ADAL" clId="{90519928-67B9-485A-A4CC-071BF5A6A827}" dt="2021-08-06T00:17:21.764" v="8"/>
          <ac:spMkLst>
            <pc:docMk/>
            <pc:sldMk cId="3991781566" sldId="381"/>
            <ac:spMk id="32" creationId="{A5EC319D-0FEA-4B95-A3EA-01E35672C95B}"/>
          </ac:spMkLst>
        </pc:spChg>
        <pc:cxnChg chg="del">
          <ac:chgData name="Lynnell T. Gibson" userId="af190086-9fe6-42c8-82c8-a6513fc35cd6" providerId="ADAL" clId="{90519928-67B9-485A-A4CC-071BF5A6A827}" dt="2021-08-06T00:17:21.764" v="8"/>
          <ac:cxnSpMkLst>
            <pc:docMk/>
            <pc:sldMk cId="3991781566" sldId="381"/>
            <ac:cxnSpMk id="18" creationId="{063B6EC6-D752-4EE7-908B-F8F19E8C7FEA}"/>
          </ac:cxnSpMkLst>
        </pc:cxnChg>
        <pc:cxnChg chg="del">
          <ac:chgData name="Lynnell T. Gibson" userId="af190086-9fe6-42c8-82c8-a6513fc35cd6" providerId="ADAL" clId="{90519928-67B9-485A-A4CC-071BF5A6A827}" dt="2021-08-06T00:17:21.764" v="8"/>
          <ac:cxnSpMkLst>
            <pc:docMk/>
            <pc:sldMk cId="3991781566" sldId="381"/>
            <ac:cxnSpMk id="20" creationId="{EFECD4E8-AD3E-4228-82A2-9461958EA94D}"/>
          </ac:cxnSpMkLst>
        </pc:cxnChg>
      </pc:sldChg>
      <pc:sldChg chg="modSp modNotes">
        <pc:chgData name="Lynnell T. Gibson" userId="af190086-9fe6-42c8-82c8-a6513fc35cd6" providerId="ADAL" clId="{90519928-67B9-485A-A4CC-071BF5A6A827}" dt="2021-08-10T10:53:51.117" v="480" actId="20577"/>
        <pc:sldMkLst>
          <pc:docMk/>
          <pc:sldMk cId="3719967821" sldId="382"/>
        </pc:sldMkLst>
        <pc:spChg chg="mod">
          <ac:chgData name="Lynnell T. Gibson" userId="af190086-9fe6-42c8-82c8-a6513fc35cd6" providerId="ADAL" clId="{90519928-67B9-485A-A4CC-071BF5A6A827}" dt="2021-08-06T00:17:21.764" v="8"/>
          <ac:spMkLst>
            <pc:docMk/>
            <pc:sldMk cId="3719967821" sldId="382"/>
            <ac:spMk id="3" creationId="{332F6703-A083-4512-9E15-9E1CBEF3D2B9}"/>
          </ac:spMkLst>
        </pc:spChg>
      </pc:sldChg>
      <pc:sldChg chg="modSp mod">
        <pc:chgData name="Lynnell T. Gibson" userId="af190086-9fe6-42c8-82c8-a6513fc35cd6" providerId="ADAL" clId="{90519928-67B9-485A-A4CC-071BF5A6A827}" dt="2021-08-06T00:29:44.284" v="104" actId="1076"/>
        <pc:sldMkLst>
          <pc:docMk/>
          <pc:sldMk cId="967072511" sldId="383"/>
        </pc:sldMkLst>
        <pc:spChg chg="mod">
          <ac:chgData name="Lynnell T. Gibson" userId="af190086-9fe6-42c8-82c8-a6513fc35cd6" providerId="ADAL" clId="{90519928-67B9-485A-A4CC-071BF5A6A827}" dt="2021-08-06T00:17:21.764" v="8"/>
          <ac:spMkLst>
            <pc:docMk/>
            <pc:sldMk cId="967072511" sldId="383"/>
            <ac:spMk id="2" creationId="{6A000A01-1B21-428C-A9D0-3CA9B4E61EF7}"/>
          </ac:spMkLst>
        </pc:spChg>
        <pc:spChg chg="mod">
          <ac:chgData name="Lynnell T. Gibson" userId="af190086-9fe6-42c8-82c8-a6513fc35cd6" providerId="ADAL" clId="{90519928-67B9-485A-A4CC-071BF5A6A827}" dt="2021-08-06T00:17:22.049" v="19" actId="27636"/>
          <ac:spMkLst>
            <pc:docMk/>
            <pc:sldMk cId="967072511" sldId="383"/>
            <ac:spMk id="3" creationId="{5E87522D-8DF2-4F4C-BD2A-F70D3E8B6ADD}"/>
          </ac:spMkLst>
        </pc:spChg>
        <pc:picChg chg="mod">
          <ac:chgData name="Lynnell T. Gibson" userId="af190086-9fe6-42c8-82c8-a6513fc35cd6" providerId="ADAL" clId="{90519928-67B9-485A-A4CC-071BF5A6A827}" dt="2021-08-06T00:29:44.284" v="104" actId="1076"/>
          <ac:picMkLst>
            <pc:docMk/>
            <pc:sldMk cId="967072511" sldId="383"/>
            <ac:picMk id="7" creationId="{8BE4A830-24FC-4DE4-A73D-CEFB4C313F98}"/>
          </ac:picMkLst>
        </pc:picChg>
      </pc:sldChg>
      <pc:sldChg chg="del">
        <pc:chgData name="Lynnell T. Gibson" userId="af190086-9fe6-42c8-82c8-a6513fc35cd6" providerId="ADAL" clId="{90519928-67B9-485A-A4CC-071BF5A6A827}" dt="2021-08-10T11:14:33.286" v="1400" actId="47"/>
        <pc:sldMkLst>
          <pc:docMk/>
          <pc:sldMk cId="3760989478" sldId="384"/>
        </pc:sldMkLst>
      </pc:sldChg>
      <pc:sldChg chg="modSp mod">
        <pc:chgData name="Lynnell T. Gibson" userId="af190086-9fe6-42c8-82c8-a6513fc35cd6" providerId="ADAL" clId="{90519928-67B9-485A-A4CC-071BF5A6A827}" dt="2021-08-06T00:28:43.147" v="91" actId="1076"/>
        <pc:sldMkLst>
          <pc:docMk/>
          <pc:sldMk cId="247987274" sldId="386"/>
        </pc:sldMkLst>
        <pc:spChg chg="mod">
          <ac:chgData name="Lynnell T. Gibson" userId="af190086-9fe6-42c8-82c8-a6513fc35cd6" providerId="ADAL" clId="{90519928-67B9-485A-A4CC-071BF5A6A827}" dt="2021-08-06T00:28:43.147" v="91" actId="1076"/>
          <ac:spMkLst>
            <pc:docMk/>
            <pc:sldMk cId="247987274" sldId="386"/>
            <ac:spMk id="3" creationId="{6D6AB640-3E97-4053-B891-960B4C90B80B}"/>
          </ac:spMkLst>
        </pc:spChg>
        <pc:picChg chg="mod">
          <ac:chgData name="Lynnell T. Gibson" userId="af190086-9fe6-42c8-82c8-a6513fc35cd6" providerId="ADAL" clId="{90519928-67B9-485A-A4CC-071BF5A6A827}" dt="2021-08-06T00:28:38.871" v="90" actId="1076"/>
          <ac:picMkLst>
            <pc:docMk/>
            <pc:sldMk cId="247987274" sldId="386"/>
            <ac:picMk id="7" creationId="{634E7E90-4D9C-48F1-8681-2679A578BC83}"/>
          </ac:picMkLst>
        </pc:picChg>
      </pc:sldChg>
      <pc:sldChg chg="modSp mod">
        <pc:chgData name="Lynnell T. Gibson" userId="af190086-9fe6-42c8-82c8-a6513fc35cd6" providerId="ADAL" clId="{90519928-67B9-485A-A4CC-071BF5A6A827}" dt="2021-08-06T00:29:38.929" v="103" actId="1076"/>
        <pc:sldMkLst>
          <pc:docMk/>
          <pc:sldMk cId="922167732" sldId="387"/>
        </pc:sldMkLst>
        <pc:spChg chg="mod">
          <ac:chgData name="Lynnell T. Gibson" userId="af190086-9fe6-42c8-82c8-a6513fc35cd6" providerId="ADAL" clId="{90519928-67B9-485A-A4CC-071BF5A6A827}" dt="2021-08-06T00:29:36.854" v="102" actId="1076"/>
          <ac:spMkLst>
            <pc:docMk/>
            <pc:sldMk cId="922167732" sldId="387"/>
            <ac:spMk id="3" creationId="{A88B96AA-5A88-42CC-B475-6BB11366DCC1}"/>
          </ac:spMkLst>
        </pc:spChg>
        <pc:picChg chg="mod">
          <ac:chgData name="Lynnell T. Gibson" userId="af190086-9fe6-42c8-82c8-a6513fc35cd6" providerId="ADAL" clId="{90519928-67B9-485A-A4CC-071BF5A6A827}" dt="2021-08-06T00:29:38.929" v="103" actId="1076"/>
          <ac:picMkLst>
            <pc:docMk/>
            <pc:sldMk cId="922167732" sldId="387"/>
            <ac:picMk id="7" creationId="{7A87EECC-A171-4E5A-A91F-12E9DA5848A8}"/>
          </ac:picMkLst>
        </pc:picChg>
      </pc:sldChg>
      <pc:sldChg chg="modSp mod">
        <pc:chgData name="Lynnell T. Gibson" userId="af190086-9fe6-42c8-82c8-a6513fc35cd6" providerId="ADAL" clId="{90519928-67B9-485A-A4CC-071BF5A6A827}" dt="2021-08-06T00:29:23.551" v="101" actId="14100"/>
        <pc:sldMkLst>
          <pc:docMk/>
          <pc:sldMk cId="2023351341" sldId="388"/>
        </pc:sldMkLst>
        <pc:spChg chg="mod">
          <ac:chgData name="Lynnell T. Gibson" userId="af190086-9fe6-42c8-82c8-a6513fc35cd6" providerId="ADAL" clId="{90519928-67B9-485A-A4CC-071BF5A6A827}" dt="2021-08-06T00:29:23.551" v="101" actId="14100"/>
          <ac:spMkLst>
            <pc:docMk/>
            <pc:sldMk cId="2023351341" sldId="388"/>
            <ac:spMk id="2" creationId="{0C18310E-08CA-4B37-A5AD-18FE2FD1995C}"/>
          </ac:spMkLst>
        </pc:spChg>
        <pc:spChg chg="mod">
          <ac:chgData name="Lynnell T. Gibson" userId="af190086-9fe6-42c8-82c8-a6513fc35cd6" providerId="ADAL" clId="{90519928-67B9-485A-A4CC-071BF5A6A827}" dt="2021-08-06T00:29:16.291" v="99" actId="1076"/>
          <ac:spMkLst>
            <pc:docMk/>
            <pc:sldMk cId="2023351341" sldId="388"/>
            <ac:spMk id="3" creationId="{6D6AB640-3E97-4053-B891-960B4C90B80B}"/>
          </ac:spMkLst>
        </pc:spChg>
      </pc:sldChg>
      <pc:sldChg chg="modSp mod">
        <pc:chgData name="Lynnell T. Gibson" userId="af190086-9fe6-42c8-82c8-a6513fc35cd6" providerId="ADAL" clId="{90519928-67B9-485A-A4CC-071BF5A6A827}" dt="2021-08-06T00:28:48.950" v="92" actId="1076"/>
        <pc:sldMkLst>
          <pc:docMk/>
          <pc:sldMk cId="1065123720" sldId="389"/>
        </pc:sldMkLst>
        <pc:spChg chg="mod">
          <ac:chgData name="Lynnell T. Gibson" userId="af190086-9fe6-42c8-82c8-a6513fc35cd6" providerId="ADAL" clId="{90519928-67B9-485A-A4CC-071BF5A6A827}" dt="2021-08-06T00:17:22.013" v="15" actId="27636"/>
          <ac:spMkLst>
            <pc:docMk/>
            <pc:sldMk cId="1065123720" sldId="389"/>
            <ac:spMk id="2" creationId="{0C18310E-08CA-4B37-A5AD-18FE2FD1995C}"/>
          </ac:spMkLst>
        </pc:spChg>
        <pc:spChg chg="mod">
          <ac:chgData name="Lynnell T. Gibson" userId="af190086-9fe6-42c8-82c8-a6513fc35cd6" providerId="ADAL" clId="{90519928-67B9-485A-A4CC-071BF5A6A827}" dt="2021-08-06T00:28:48.950" v="92" actId="1076"/>
          <ac:spMkLst>
            <pc:docMk/>
            <pc:sldMk cId="1065123720" sldId="389"/>
            <ac:spMk id="3" creationId="{6D6AB640-3E97-4053-B891-960B4C90B80B}"/>
          </ac:spMkLst>
        </pc:spChg>
      </pc:sldChg>
      <pc:sldChg chg="addSp delSp modSp mod setBg delDesignElem">
        <pc:chgData name="Lynnell T. Gibson" userId="af190086-9fe6-42c8-82c8-a6513fc35cd6" providerId="ADAL" clId="{90519928-67B9-485A-A4CC-071BF5A6A827}" dt="2021-08-06T00:28:13.213" v="89" actId="1076"/>
        <pc:sldMkLst>
          <pc:docMk/>
          <pc:sldMk cId="473176432" sldId="390"/>
        </pc:sldMkLst>
        <pc:spChg chg="del mod">
          <ac:chgData name="Lynnell T. Gibson" userId="af190086-9fe6-42c8-82c8-a6513fc35cd6" providerId="ADAL" clId="{90519928-67B9-485A-A4CC-071BF5A6A827}" dt="2021-08-06T00:27:39.745" v="79" actId="478"/>
          <ac:spMkLst>
            <pc:docMk/>
            <pc:sldMk cId="473176432" sldId="390"/>
            <ac:spMk id="3" creationId="{9631E817-2BCA-4F10-8C2F-CC4A35BCDC9B}"/>
          </ac:spMkLst>
        </pc:spChg>
        <pc:spChg chg="mod">
          <ac:chgData name="Lynnell T. Gibson" userId="af190086-9fe6-42c8-82c8-a6513fc35cd6" providerId="ADAL" clId="{90519928-67B9-485A-A4CC-071BF5A6A827}" dt="2021-08-06T00:27:59.707" v="87" actId="20577"/>
          <ac:spMkLst>
            <pc:docMk/>
            <pc:sldMk cId="473176432" sldId="390"/>
            <ac:spMk id="4" creationId="{F1AE8BAF-8493-4596-A452-4D51E1D221FF}"/>
          </ac:spMkLst>
        </pc:spChg>
        <pc:spChg chg="del mod">
          <ac:chgData name="Lynnell T. Gibson" userId="af190086-9fe6-42c8-82c8-a6513fc35cd6" providerId="ADAL" clId="{90519928-67B9-485A-A4CC-071BF5A6A827}" dt="2021-08-06T00:27:30.455" v="69" actId="478"/>
          <ac:spMkLst>
            <pc:docMk/>
            <pc:sldMk cId="473176432" sldId="390"/>
            <ac:spMk id="5" creationId="{10816CA4-A5EB-4A9A-A539-6B3AEC3C6363}"/>
          </ac:spMkLst>
        </pc:spChg>
        <pc:spChg chg="del">
          <ac:chgData name="Lynnell T. Gibson" userId="af190086-9fe6-42c8-82c8-a6513fc35cd6" providerId="ADAL" clId="{90519928-67B9-485A-A4CC-071BF5A6A827}" dt="2021-08-06T00:27:25.980" v="67" actId="478"/>
          <ac:spMkLst>
            <pc:docMk/>
            <pc:sldMk cId="473176432" sldId="390"/>
            <ac:spMk id="6" creationId="{2817206B-5713-4203-AD52-7414B050BBEB}"/>
          </ac:spMkLst>
        </pc:spChg>
        <pc:spChg chg="del">
          <ac:chgData name="Lynnell T. Gibson" userId="af190086-9fe6-42c8-82c8-a6513fc35cd6" providerId="ADAL" clId="{90519928-67B9-485A-A4CC-071BF5A6A827}" dt="2021-08-06T00:27:24.763" v="66" actId="478"/>
          <ac:spMkLst>
            <pc:docMk/>
            <pc:sldMk cId="473176432" sldId="390"/>
            <ac:spMk id="9" creationId="{6BB7863D-F621-41E1-B950-DC1A1C257CC7}"/>
          </ac:spMkLst>
        </pc:spChg>
        <pc:grpChg chg="del">
          <ac:chgData name="Lynnell T. Gibson" userId="af190086-9fe6-42c8-82c8-a6513fc35cd6" providerId="ADAL" clId="{90519928-67B9-485A-A4CC-071BF5A6A827}" dt="2021-08-06T00:17:21.764" v="8"/>
          <ac:grpSpMkLst>
            <pc:docMk/>
            <pc:sldMk cId="473176432" sldId="390"/>
            <ac:grpSpMk id="43" creationId="{EBE86EA4-C4F1-4465-B306-7A2BC2285926}"/>
          </ac:grpSpMkLst>
        </pc:grpChg>
        <pc:picChg chg="mod">
          <ac:chgData name="Lynnell T. Gibson" userId="af190086-9fe6-42c8-82c8-a6513fc35cd6" providerId="ADAL" clId="{90519928-67B9-485A-A4CC-071BF5A6A827}" dt="2021-08-06T00:27:47.955" v="83" actId="1076"/>
          <ac:picMkLst>
            <pc:docMk/>
            <pc:sldMk cId="473176432" sldId="390"/>
            <ac:picMk id="7" creationId="{3EFBAADB-F802-4164-A206-3DCC65E84290}"/>
          </ac:picMkLst>
        </pc:picChg>
        <pc:picChg chg="add mod">
          <ac:chgData name="Lynnell T. Gibson" userId="af190086-9fe6-42c8-82c8-a6513fc35cd6" providerId="ADAL" clId="{90519928-67B9-485A-A4CC-071BF5A6A827}" dt="2021-08-06T00:28:13.213" v="89" actId="1076"/>
          <ac:picMkLst>
            <pc:docMk/>
            <pc:sldMk cId="473176432" sldId="390"/>
            <ac:picMk id="1026" creationId="{7BFEEF4F-334D-4DF7-880D-5F562BD86396}"/>
          </ac:picMkLst>
        </pc:picChg>
      </pc:sldChg>
      <pc:sldChg chg="modSp mod">
        <pc:chgData name="Lynnell T. Gibson" userId="af190086-9fe6-42c8-82c8-a6513fc35cd6" providerId="ADAL" clId="{90519928-67B9-485A-A4CC-071BF5A6A827}" dt="2021-08-06T00:31:33.865" v="119" actId="1076"/>
        <pc:sldMkLst>
          <pc:docMk/>
          <pc:sldMk cId="3387515737" sldId="392"/>
        </pc:sldMkLst>
        <pc:spChg chg="mod">
          <ac:chgData name="Lynnell T. Gibson" userId="af190086-9fe6-42c8-82c8-a6513fc35cd6" providerId="ADAL" clId="{90519928-67B9-485A-A4CC-071BF5A6A827}" dt="2021-08-06T00:31:24.542" v="116" actId="1076"/>
          <ac:spMkLst>
            <pc:docMk/>
            <pc:sldMk cId="3387515737" sldId="392"/>
            <ac:spMk id="2" creationId="{12F47BC3-AD18-4DB0-8031-A430434B1DAE}"/>
          </ac:spMkLst>
        </pc:spChg>
        <pc:spChg chg="mod">
          <ac:chgData name="Lynnell T. Gibson" userId="af190086-9fe6-42c8-82c8-a6513fc35cd6" providerId="ADAL" clId="{90519928-67B9-485A-A4CC-071BF5A6A827}" dt="2021-08-06T00:31:31.686" v="118" actId="1076"/>
          <ac:spMkLst>
            <pc:docMk/>
            <pc:sldMk cId="3387515737" sldId="392"/>
            <ac:spMk id="13" creationId="{E3FB322A-476A-4101-84DB-E4018A5F284A}"/>
          </ac:spMkLst>
        </pc:spChg>
        <pc:graphicFrameChg chg="mod">
          <ac:chgData name="Lynnell T. Gibson" userId="af190086-9fe6-42c8-82c8-a6513fc35cd6" providerId="ADAL" clId="{90519928-67B9-485A-A4CC-071BF5A6A827}" dt="2021-08-06T00:31:14.400" v="114" actId="1076"/>
          <ac:graphicFrameMkLst>
            <pc:docMk/>
            <pc:sldMk cId="3387515737" sldId="392"/>
            <ac:graphicFrameMk id="3" creationId="{19212306-9A21-40E4-AB74-2D287E7A1BB3}"/>
          </ac:graphicFrameMkLst>
        </pc:graphicFrameChg>
        <pc:graphicFrameChg chg="mod">
          <ac:chgData name="Lynnell T. Gibson" userId="af190086-9fe6-42c8-82c8-a6513fc35cd6" providerId="ADAL" clId="{90519928-67B9-485A-A4CC-071BF5A6A827}" dt="2021-08-06T00:31:33.865" v="119" actId="1076"/>
          <ac:graphicFrameMkLst>
            <pc:docMk/>
            <pc:sldMk cId="3387515737" sldId="392"/>
            <ac:graphicFrameMk id="12" creationId="{B5F66D01-B477-4DD9-97AB-24651A9CAB5F}"/>
          </ac:graphicFrameMkLst>
        </pc:graphicFrameChg>
        <pc:picChg chg="mod">
          <ac:chgData name="Lynnell T. Gibson" userId="af190086-9fe6-42c8-82c8-a6513fc35cd6" providerId="ADAL" clId="{90519928-67B9-485A-A4CC-071BF5A6A827}" dt="2021-08-06T00:31:00.879" v="111" actId="1076"/>
          <ac:picMkLst>
            <pc:docMk/>
            <pc:sldMk cId="3387515737" sldId="392"/>
            <ac:picMk id="8" creationId="{888BE574-6CE9-47E3-84AB-A5C127F83680}"/>
          </ac:picMkLst>
        </pc:picChg>
        <pc:picChg chg="mod">
          <ac:chgData name="Lynnell T. Gibson" userId="af190086-9fe6-42c8-82c8-a6513fc35cd6" providerId="ADAL" clId="{90519928-67B9-485A-A4CC-071BF5A6A827}" dt="2021-08-06T00:31:26.603" v="117" actId="1076"/>
          <ac:picMkLst>
            <pc:docMk/>
            <pc:sldMk cId="3387515737" sldId="392"/>
            <ac:picMk id="14" creationId="{3D8803BD-3AEF-41C4-9C60-12637944B1FE}"/>
          </ac:picMkLst>
        </pc:picChg>
      </pc:sldChg>
      <pc:sldChg chg="delSp setBg delDesignElem modNotes">
        <pc:chgData name="Lynnell T. Gibson" userId="af190086-9fe6-42c8-82c8-a6513fc35cd6" providerId="ADAL" clId="{90519928-67B9-485A-A4CC-071BF5A6A827}" dt="2021-08-10T10:47:29.683" v="158" actId="6549"/>
        <pc:sldMkLst>
          <pc:docMk/>
          <pc:sldMk cId="2307107770" sldId="393"/>
        </pc:sldMkLst>
        <pc:spChg chg="del">
          <ac:chgData name="Lynnell T. Gibson" userId="af190086-9fe6-42c8-82c8-a6513fc35cd6" providerId="ADAL" clId="{90519928-67B9-485A-A4CC-071BF5A6A827}" dt="2021-08-06T00:17:21.764" v="8"/>
          <ac:spMkLst>
            <pc:docMk/>
            <pc:sldMk cId="2307107770" sldId="393"/>
            <ac:spMk id="21" creationId="{655AE6B0-AC9E-4167-806F-E9DB135FC46B}"/>
          </ac:spMkLst>
        </pc:spChg>
        <pc:spChg chg="del">
          <ac:chgData name="Lynnell T. Gibson" userId="af190086-9fe6-42c8-82c8-a6513fc35cd6" providerId="ADAL" clId="{90519928-67B9-485A-A4CC-071BF5A6A827}" dt="2021-08-06T00:17:21.764" v="8"/>
          <ac:spMkLst>
            <pc:docMk/>
            <pc:sldMk cId="2307107770" sldId="393"/>
            <ac:spMk id="34" creationId="{87BD1F4E-A66D-4C06-86DA-8D56CA7A3B41}"/>
          </ac:spMkLst>
        </pc:spChg>
        <pc:grpChg chg="del">
          <ac:chgData name="Lynnell T. Gibson" userId="af190086-9fe6-42c8-82c8-a6513fc35cd6" providerId="ADAL" clId="{90519928-67B9-485A-A4CC-071BF5A6A827}" dt="2021-08-06T00:17:21.764" v="8"/>
          <ac:grpSpMkLst>
            <pc:docMk/>
            <pc:sldMk cId="2307107770" sldId="393"/>
            <ac:grpSpMk id="9" creationId="{D920209C-E85B-4D6F-A56F-724F5ADA811C}"/>
          </ac:grpSpMkLst>
        </pc:grpChg>
        <pc:grpChg chg="del">
          <ac:chgData name="Lynnell T. Gibson" userId="af190086-9fe6-42c8-82c8-a6513fc35cd6" providerId="ADAL" clId="{90519928-67B9-485A-A4CC-071BF5A6A827}" dt="2021-08-06T00:17:21.764" v="8"/>
          <ac:grpSpMkLst>
            <pc:docMk/>
            <pc:sldMk cId="2307107770" sldId="393"/>
            <ac:grpSpMk id="23" creationId="{3523416A-383B-4FDC-B4C9-D8EDDFE9C043}"/>
          </ac:grpSpMkLst>
        </pc:grpChg>
      </pc:sldChg>
      <pc:sldChg chg="modNotes">
        <pc:chgData name="Lynnell T. Gibson" userId="af190086-9fe6-42c8-82c8-a6513fc35cd6" providerId="ADAL" clId="{90519928-67B9-485A-A4CC-071BF5A6A827}" dt="2021-08-10T10:49:37.325" v="288" actId="20577"/>
        <pc:sldMkLst>
          <pc:docMk/>
          <pc:sldMk cId="2157051398" sldId="394"/>
        </pc:sldMkLst>
      </pc:sldChg>
      <pc:sldChg chg="delSp setBg delDesignElem modNotes">
        <pc:chgData name="Lynnell T. Gibson" userId="af190086-9fe6-42c8-82c8-a6513fc35cd6" providerId="ADAL" clId="{90519928-67B9-485A-A4CC-071BF5A6A827}" dt="2021-08-10T10:59:39.845" v="747" actId="20577"/>
        <pc:sldMkLst>
          <pc:docMk/>
          <pc:sldMk cId="771118446" sldId="395"/>
        </pc:sldMkLst>
        <pc:spChg chg="del">
          <ac:chgData name="Lynnell T. Gibson" userId="af190086-9fe6-42c8-82c8-a6513fc35cd6" providerId="ADAL" clId="{90519928-67B9-485A-A4CC-071BF5A6A827}" dt="2021-08-06T00:17:21.764" v="8"/>
          <ac:spMkLst>
            <pc:docMk/>
            <pc:sldMk cId="771118446" sldId="395"/>
            <ac:spMk id="14" creationId="{A65AC7D1-EAA9-48F5-B509-60A7F50BF703}"/>
          </ac:spMkLst>
        </pc:spChg>
        <pc:spChg chg="del">
          <ac:chgData name="Lynnell T. Gibson" userId="af190086-9fe6-42c8-82c8-a6513fc35cd6" providerId="ADAL" clId="{90519928-67B9-485A-A4CC-071BF5A6A827}" dt="2021-08-06T00:17:21.764" v="8"/>
          <ac:spMkLst>
            <pc:docMk/>
            <pc:sldMk cId="771118446" sldId="395"/>
            <ac:spMk id="16" creationId="{D6320AF9-619A-4175-865B-5663E1AEF4C5}"/>
          </ac:spMkLst>
        </pc:spChg>
        <pc:spChg chg="del">
          <ac:chgData name="Lynnell T. Gibson" userId="af190086-9fe6-42c8-82c8-a6513fc35cd6" providerId="ADAL" clId="{90519928-67B9-485A-A4CC-071BF5A6A827}" dt="2021-08-06T00:17:21.764" v="8"/>
          <ac:spMkLst>
            <pc:docMk/>
            <pc:sldMk cId="771118446" sldId="395"/>
            <ac:spMk id="22" creationId="{7E018740-5C2B-4A41-AC1A-7E68D1EC1954}"/>
          </ac:spMkLst>
        </pc:spChg>
        <pc:spChg chg="del">
          <ac:chgData name="Lynnell T. Gibson" userId="af190086-9fe6-42c8-82c8-a6513fc35cd6" providerId="ADAL" clId="{90519928-67B9-485A-A4CC-071BF5A6A827}" dt="2021-08-06T00:17:21.764" v="8"/>
          <ac:spMkLst>
            <pc:docMk/>
            <pc:sldMk cId="771118446" sldId="395"/>
            <ac:spMk id="24" creationId="{166F75A4-C475-4941-8EE2-B80A06A2C1BB}"/>
          </ac:spMkLst>
        </pc:spChg>
        <pc:spChg chg="del">
          <ac:chgData name="Lynnell T. Gibson" userId="af190086-9fe6-42c8-82c8-a6513fc35cd6" providerId="ADAL" clId="{90519928-67B9-485A-A4CC-071BF5A6A827}" dt="2021-08-06T00:17:21.764" v="8"/>
          <ac:spMkLst>
            <pc:docMk/>
            <pc:sldMk cId="771118446" sldId="395"/>
            <ac:spMk id="26" creationId="{A032553A-72E8-4B0D-8405-FF9771C9AF05}"/>
          </ac:spMkLst>
        </pc:spChg>
        <pc:spChg chg="del">
          <ac:chgData name="Lynnell T. Gibson" userId="af190086-9fe6-42c8-82c8-a6513fc35cd6" providerId="ADAL" clId="{90519928-67B9-485A-A4CC-071BF5A6A827}" dt="2021-08-06T00:17:21.764" v="8"/>
          <ac:spMkLst>
            <pc:docMk/>
            <pc:sldMk cId="771118446" sldId="395"/>
            <ac:spMk id="28" creationId="{765800AC-C3B9-498E-87BC-29FAE4C76B21}"/>
          </ac:spMkLst>
        </pc:spChg>
        <pc:spChg chg="del">
          <ac:chgData name="Lynnell T. Gibson" userId="af190086-9fe6-42c8-82c8-a6513fc35cd6" providerId="ADAL" clId="{90519928-67B9-485A-A4CC-071BF5A6A827}" dt="2021-08-06T00:17:21.764" v="8"/>
          <ac:spMkLst>
            <pc:docMk/>
            <pc:sldMk cId="771118446" sldId="395"/>
            <ac:spMk id="30" creationId="{1F9D6ACB-2FF4-49F9-978A-E0D5327FC635}"/>
          </ac:spMkLst>
        </pc:spChg>
        <pc:spChg chg="del">
          <ac:chgData name="Lynnell T. Gibson" userId="af190086-9fe6-42c8-82c8-a6513fc35cd6" providerId="ADAL" clId="{90519928-67B9-485A-A4CC-071BF5A6A827}" dt="2021-08-06T00:17:21.764" v="8"/>
          <ac:spMkLst>
            <pc:docMk/>
            <pc:sldMk cId="771118446" sldId="395"/>
            <ac:spMk id="32" creationId="{A5EC319D-0FEA-4B95-A3EA-01E35672C95B}"/>
          </ac:spMkLst>
        </pc:spChg>
        <pc:cxnChg chg="del">
          <ac:chgData name="Lynnell T. Gibson" userId="af190086-9fe6-42c8-82c8-a6513fc35cd6" providerId="ADAL" clId="{90519928-67B9-485A-A4CC-071BF5A6A827}" dt="2021-08-06T00:17:21.764" v="8"/>
          <ac:cxnSpMkLst>
            <pc:docMk/>
            <pc:sldMk cId="771118446" sldId="395"/>
            <ac:cxnSpMk id="18" creationId="{063B6EC6-D752-4EE7-908B-F8F19E8C7FEA}"/>
          </ac:cxnSpMkLst>
        </pc:cxnChg>
        <pc:cxnChg chg="del">
          <ac:chgData name="Lynnell T. Gibson" userId="af190086-9fe6-42c8-82c8-a6513fc35cd6" providerId="ADAL" clId="{90519928-67B9-485A-A4CC-071BF5A6A827}" dt="2021-08-06T00:17:21.764" v="8"/>
          <ac:cxnSpMkLst>
            <pc:docMk/>
            <pc:sldMk cId="771118446" sldId="395"/>
            <ac:cxnSpMk id="20" creationId="{EFECD4E8-AD3E-4228-82A2-9461958EA94D}"/>
          </ac:cxnSpMkLst>
        </pc:cxnChg>
      </pc:sldChg>
      <pc:sldChg chg="del">
        <pc:chgData name="Lynnell T. Gibson" userId="af190086-9fe6-42c8-82c8-a6513fc35cd6" providerId="ADAL" clId="{90519928-67B9-485A-A4CC-071BF5A6A827}" dt="2021-08-10T11:14:40.930" v="1401" actId="47"/>
        <pc:sldMkLst>
          <pc:docMk/>
          <pc:sldMk cId="1272445420" sldId="397"/>
        </pc:sldMkLst>
      </pc:sldChg>
      <pc:sldChg chg="delSp modSp add del mod modNotesTx">
        <pc:chgData name="Lynnell T. Gibson" userId="af190086-9fe6-42c8-82c8-a6513fc35cd6" providerId="ADAL" clId="{90519928-67B9-485A-A4CC-071BF5A6A827}" dt="2021-08-10T11:06:32.793" v="814" actId="47"/>
        <pc:sldMkLst>
          <pc:docMk/>
          <pc:sldMk cId="2533123451" sldId="398"/>
        </pc:sldMkLst>
        <pc:spChg chg="del mod">
          <ac:chgData name="Lynnell T. Gibson" userId="af190086-9fe6-42c8-82c8-a6513fc35cd6" providerId="ADAL" clId="{90519928-67B9-485A-A4CC-071BF5A6A827}" dt="2021-08-10T11:04:47.832" v="796"/>
          <ac:spMkLst>
            <pc:docMk/>
            <pc:sldMk cId="2533123451" sldId="398"/>
            <ac:spMk id="6" creationId="{C38FFFCA-C8E0-42AC-841C-686BE7BFF70F}"/>
          </ac:spMkLst>
        </pc:spChg>
        <pc:picChg chg="del">
          <ac:chgData name="Lynnell T. Gibson" userId="af190086-9fe6-42c8-82c8-a6513fc35cd6" providerId="ADAL" clId="{90519928-67B9-485A-A4CC-071BF5A6A827}" dt="2021-08-10T11:04:02.170" v="788" actId="21"/>
          <ac:picMkLst>
            <pc:docMk/>
            <pc:sldMk cId="2533123451" sldId="398"/>
            <ac:picMk id="3" creationId="{1DF867F9-A9C0-44BC-87B8-FFDF9EEFFFDB}"/>
          </ac:picMkLst>
        </pc:picChg>
        <pc:picChg chg="del">
          <ac:chgData name="Lynnell T. Gibson" userId="af190086-9fe6-42c8-82c8-a6513fc35cd6" providerId="ADAL" clId="{90519928-67B9-485A-A4CC-071BF5A6A827}" dt="2021-08-10T11:05:19.744" v="804" actId="21"/>
          <ac:picMkLst>
            <pc:docMk/>
            <pc:sldMk cId="2533123451" sldId="398"/>
            <ac:picMk id="5" creationId="{3A26F1B3-5A72-4416-ACCA-72AF05C11702}"/>
          </ac:picMkLst>
        </pc:picChg>
      </pc:sldChg>
      <pc:sldChg chg="addSp delSp modSp mod modNotes">
        <pc:chgData name="Lynnell T. Gibson" userId="af190086-9fe6-42c8-82c8-a6513fc35cd6" providerId="ADAL" clId="{90519928-67B9-485A-A4CC-071BF5A6A827}" dt="2021-08-10T11:11:13.325" v="1396" actId="20577"/>
        <pc:sldMkLst>
          <pc:docMk/>
          <pc:sldMk cId="27616395" sldId="399"/>
        </pc:sldMkLst>
        <pc:spChg chg="add mod">
          <ac:chgData name="Lynnell T. Gibson" userId="af190086-9fe6-42c8-82c8-a6513fc35cd6" providerId="ADAL" clId="{90519928-67B9-485A-A4CC-071BF5A6A827}" dt="2021-08-10T11:05:44.072" v="810" actId="1076"/>
          <ac:spMkLst>
            <pc:docMk/>
            <pc:sldMk cId="27616395" sldId="399"/>
            <ac:spMk id="9" creationId="{6B497DB6-083E-4664-891F-852E405CC840}"/>
          </ac:spMkLst>
        </pc:spChg>
        <pc:picChg chg="del mod">
          <ac:chgData name="Lynnell T. Gibson" userId="af190086-9fe6-42c8-82c8-a6513fc35cd6" providerId="ADAL" clId="{90519928-67B9-485A-A4CC-071BF5A6A827}" dt="2021-08-10T11:05:07.533" v="801" actId="478"/>
          <ac:picMkLst>
            <pc:docMk/>
            <pc:sldMk cId="27616395" sldId="399"/>
            <ac:picMk id="3" creationId="{F3D91226-D1BC-4F3E-B95A-DF78815F4275}"/>
          </ac:picMkLst>
        </pc:picChg>
        <pc:picChg chg="del mod">
          <ac:chgData name="Lynnell T. Gibson" userId="af190086-9fe6-42c8-82c8-a6513fc35cd6" providerId="ADAL" clId="{90519928-67B9-485A-A4CC-071BF5A6A827}" dt="2021-08-10T11:05:13.676" v="803" actId="478"/>
          <ac:picMkLst>
            <pc:docMk/>
            <pc:sldMk cId="27616395" sldId="399"/>
            <ac:picMk id="6" creationId="{B60E7A09-3CAC-4A94-9684-520B82E8F37C}"/>
          </ac:picMkLst>
        </pc:picChg>
        <pc:picChg chg="add mod">
          <ac:chgData name="Lynnell T. Gibson" userId="af190086-9fe6-42c8-82c8-a6513fc35cd6" providerId="ADAL" clId="{90519928-67B9-485A-A4CC-071BF5A6A827}" dt="2021-08-10T11:05:36.904" v="808" actId="1076"/>
          <ac:picMkLst>
            <pc:docMk/>
            <pc:sldMk cId="27616395" sldId="399"/>
            <ac:picMk id="7" creationId="{4020F2EB-EBDB-454E-B8EC-95718AFBFE77}"/>
          </ac:picMkLst>
        </pc:picChg>
        <pc:picChg chg="add mod">
          <ac:chgData name="Lynnell T. Gibson" userId="af190086-9fe6-42c8-82c8-a6513fc35cd6" providerId="ADAL" clId="{90519928-67B9-485A-A4CC-071BF5A6A827}" dt="2021-08-10T11:05:29.594" v="806" actId="1076"/>
          <ac:picMkLst>
            <pc:docMk/>
            <pc:sldMk cId="27616395" sldId="399"/>
            <ac:picMk id="10" creationId="{E89DCDAB-7302-4078-995F-4D00E0901C6A}"/>
          </ac:picMkLst>
        </pc:picChg>
      </pc:sldChg>
      <pc:sldChg chg="del">
        <pc:chgData name="Lynnell T. Gibson" userId="af190086-9fe6-42c8-82c8-a6513fc35cd6" providerId="ADAL" clId="{90519928-67B9-485A-A4CC-071BF5A6A827}" dt="2021-08-10T11:14:30.122" v="1399" actId="47"/>
        <pc:sldMkLst>
          <pc:docMk/>
          <pc:sldMk cId="2578515784" sldId="400"/>
        </pc:sldMkLst>
      </pc:sldChg>
      <pc:sldChg chg="modNotes">
        <pc:chgData name="Lynnell T. Gibson" userId="af190086-9fe6-42c8-82c8-a6513fc35cd6" providerId="ADAL" clId="{90519928-67B9-485A-A4CC-071BF5A6A827}" dt="2021-08-10T11:02:36.612" v="783" actId="20577"/>
        <pc:sldMkLst>
          <pc:docMk/>
          <pc:sldMk cId="3903043656" sldId="401"/>
        </pc:sldMkLst>
      </pc:sldChg>
      <pc:sldMasterChg chg="setBg modSldLayout">
        <pc:chgData name="Lynnell T. Gibson" userId="af190086-9fe6-42c8-82c8-a6513fc35cd6" providerId="ADAL" clId="{90519928-67B9-485A-A4CC-071BF5A6A827}" dt="2021-08-06T00:17:08.733" v="1"/>
        <pc:sldMasterMkLst>
          <pc:docMk/>
          <pc:sldMasterMk cId="3388996258" sldId="2147483684"/>
        </pc:sldMasterMkLst>
        <pc:sldLayoutChg chg="setBg">
          <pc:chgData name="Lynnell T. Gibson" userId="af190086-9fe6-42c8-82c8-a6513fc35cd6" providerId="ADAL" clId="{90519928-67B9-485A-A4CC-071BF5A6A827}" dt="2021-08-06T00:17:08.733" v="1"/>
          <pc:sldLayoutMkLst>
            <pc:docMk/>
            <pc:sldMasterMk cId="3388996258" sldId="2147483684"/>
            <pc:sldLayoutMk cId="1087219113" sldId="2147483685"/>
          </pc:sldLayoutMkLst>
        </pc:sldLayoutChg>
        <pc:sldLayoutChg chg="setBg">
          <pc:chgData name="Lynnell T. Gibson" userId="af190086-9fe6-42c8-82c8-a6513fc35cd6" providerId="ADAL" clId="{90519928-67B9-485A-A4CC-071BF5A6A827}" dt="2021-08-06T00:17:08.733" v="1"/>
          <pc:sldLayoutMkLst>
            <pc:docMk/>
            <pc:sldMasterMk cId="3388996258" sldId="2147483684"/>
            <pc:sldLayoutMk cId="1800072828" sldId="2147483686"/>
          </pc:sldLayoutMkLst>
        </pc:sldLayoutChg>
        <pc:sldLayoutChg chg="setBg">
          <pc:chgData name="Lynnell T. Gibson" userId="af190086-9fe6-42c8-82c8-a6513fc35cd6" providerId="ADAL" clId="{90519928-67B9-485A-A4CC-071BF5A6A827}" dt="2021-08-06T00:17:08.733" v="1"/>
          <pc:sldLayoutMkLst>
            <pc:docMk/>
            <pc:sldMasterMk cId="3388996258" sldId="2147483684"/>
            <pc:sldLayoutMk cId="1749898865" sldId="2147483687"/>
          </pc:sldLayoutMkLst>
        </pc:sldLayoutChg>
        <pc:sldLayoutChg chg="setBg">
          <pc:chgData name="Lynnell T. Gibson" userId="af190086-9fe6-42c8-82c8-a6513fc35cd6" providerId="ADAL" clId="{90519928-67B9-485A-A4CC-071BF5A6A827}" dt="2021-08-06T00:17:08.733" v="1"/>
          <pc:sldLayoutMkLst>
            <pc:docMk/>
            <pc:sldMasterMk cId="3388996258" sldId="2147483684"/>
            <pc:sldLayoutMk cId="3782151374" sldId="2147483688"/>
          </pc:sldLayoutMkLst>
        </pc:sldLayoutChg>
        <pc:sldLayoutChg chg="setBg">
          <pc:chgData name="Lynnell T. Gibson" userId="af190086-9fe6-42c8-82c8-a6513fc35cd6" providerId="ADAL" clId="{90519928-67B9-485A-A4CC-071BF5A6A827}" dt="2021-08-06T00:17:08.733" v="1"/>
          <pc:sldLayoutMkLst>
            <pc:docMk/>
            <pc:sldMasterMk cId="3388996258" sldId="2147483684"/>
            <pc:sldLayoutMk cId="2409278512" sldId="2147483689"/>
          </pc:sldLayoutMkLst>
        </pc:sldLayoutChg>
        <pc:sldLayoutChg chg="setBg">
          <pc:chgData name="Lynnell T. Gibson" userId="af190086-9fe6-42c8-82c8-a6513fc35cd6" providerId="ADAL" clId="{90519928-67B9-485A-A4CC-071BF5A6A827}" dt="2021-08-06T00:17:08.733" v="1"/>
          <pc:sldLayoutMkLst>
            <pc:docMk/>
            <pc:sldMasterMk cId="3388996258" sldId="2147483684"/>
            <pc:sldLayoutMk cId="3514239213" sldId="2147483690"/>
          </pc:sldLayoutMkLst>
        </pc:sldLayoutChg>
        <pc:sldLayoutChg chg="setBg">
          <pc:chgData name="Lynnell T. Gibson" userId="af190086-9fe6-42c8-82c8-a6513fc35cd6" providerId="ADAL" clId="{90519928-67B9-485A-A4CC-071BF5A6A827}" dt="2021-08-06T00:17:08.733" v="1"/>
          <pc:sldLayoutMkLst>
            <pc:docMk/>
            <pc:sldMasterMk cId="3388996258" sldId="2147483684"/>
            <pc:sldLayoutMk cId="1560536142" sldId="2147483691"/>
          </pc:sldLayoutMkLst>
        </pc:sldLayoutChg>
        <pc:sldLayoutChg chg="setBg">
          <pc:chgData name="Lynnell T. Gibson" userId="af190086-9fe6-42c8-82c8-a6513fc35cd6" providerId="ADAL" clId="{90519928-67B9-485A-A4CC-071BF5A6A827}" dt="2021-08-06T00:17:08.733" v="1"/>
          <pc:sldLayoutMkLst>
            <pc:docMk/>
            <pc:sldMasterMk cId="3388996258" sldId="2147483684"/>
            <pc:sldLayoutMk cId="774657536" sldId="2147483692"/>
          </pc:sldLayoutMkLst>
        </pc:sldLayoutChg>
        <pc:sldLayoutChg chg="setBg">
          <pc:chgData name="Lynnell T. Gibson" userId="af190086-9fe6-42c8-82c8-a6513fc35cd6" providerId="ADAL" clId="{90519928-67B9-485A-A4CC-071BF5A6A827}" dt="2021-08-06T00:17:08.733" v="1"/>
          <pc:sldLayoutMkLst>
            <pc:docMk/>
            <pc:sldMasterMk cId="3388996258" sldId="2147483684"/>
            <pc:sldLayoutMk cId="1070358048" sldId="2147483693"/>
          </pc:sldLayoutMkLst>
        </pc:sldLayoutChg>
        <pc:sldLayoutChg chg="setBg">
          <pc:chgData name="Lynnell T. Gibson" userId="af190086-9fe6-42c8-82c8-a6513fc35cd6" providerId="ADAL" clId="{90519928-67B9-485A-A4CC-071BF5A6A827}" dt="2021-08-06T00:17:08.733" v="1"/>
          <pc:sldLayoutMkLst>
            <pc:docMk/>
            <pc:sldMasterMk cId="3388996258" sldId="2147483684"/>
            <pc:sldLayoutMk cId="2427500504" sldId="2147483694"/>
          </pc:sldLayoutMkLst>
        </pc:sldLayoutChg>
        <pc:sldLayoutChg chg="setBg">
          <pc:chgData name="Lynnell T. Gibson" userId="af190086-9fe6-42c8-82c8-a6513fc35cd6" providerId="ADAL" clId="{90519928-67B9-485A-A4CC-071BF5A6A827}" dt="2021-08-06T00:17:08.733" v="1"/>
          <pc:sldLayoutMkLst>
            <pc:docMk/>
            <pc:sldMasterMk cId="3388996258" sldId="2147483684"/>
            <pc:sldLayoutMk cId="3294704907" sldId="2147483695"/>
          </pc:sldLayoutMkLst>
        </pc:sldLayoutChg>
        <pc:sldLayoutChg chg="setBg">
          <pc:chgData name="Lynnell T. Gibson" userId="af190086-9fe6-42c8-82c8-a6513fc35cd6" providerId="ADAL" clId="{90519928-67B9-485A-A4CC-071BF5A6A827}" dt="2021-08-06T00:17:08.733" v="1"/>
          <pc:sldLayoutMkLst>
            <pc:docMk/>
            <pc:sldMasterMk cId="3388996258" sldId="2147483684"/>
            <pc:sldLayoutMk cId="285541390" sldId="2147483696"/>
          </pc:sldLayoutMkLst>
        </pc:sldLayoutChg>
        <pc:sldLayoutChg chg="setBg">
          <pc:chgData name="Lynnell T. Gibson" userId="af190086-9fe6-42c8-82c8-a6513fc35cd6" providerId="ADAL" clId="{90519928-67B9-485A-A4CC-071BF5A6A827}" dt="2021-08-06T00:17:08.733" v="1"/>
          <pc:sldLayoutMkLst>
            <pc:docMk/>
            <pc:sldMasterMk cId="3388996258" sldId="2147483684"/>
            <pc:sldLayoutMk cId="1037940913" sldId="2147483697"/>
          </pc:sldLayoutMkLst>
        </pc:sldLayoutChg>
        <pc:sldLayoutChg chg="setBg">
          <pc:chgData name="Lynnell T. Gibson" userId="af190086-9fe6-42c8-82c8-a6513fc35cd6" providerId="ADAL" clId="{90519928-67B9-485A-A4CC-071BF5A6A827}" dt="2021-08-06T00:17:08.733" v="1"/>
          <pc:sldLayoutMkLst>
            <pc:docMk/>
            <pc:sldMasterMk cId="3388996258" sldId="2147483684"/>
            <pc:sldLayoutMk cId="3618480020" sldId="2147483698"/>
          </pc:sldLayoutMkLst>
        </pc:sldLayoutChg>
        <pc:sldLayoutChg chg="setBg">
          <pc:chgData name="Lynnell T. Gibson" userId="af190086-9fe6-42c8-82c8-a6513fc35cd6" providerId="ADAL" clId="{90519928-67B9-485A-A4CC-071BF5A6A827}" dt="2021-08-06T00:17:08.733" v="1"/>
          <pc:sldLayoutMkLst>
            <pc:docMk/>
            <pc:sldMasterMk cId="3388996258" sldId="2147483684"/>
            <pc:sldLayoutMk cId="2660234024" sldId="2147483699"/>
          </pc:sldLayoutMkLst>
        </pc:sldLayoutChg>
        <pc:sldLayoutChg chg="setBg">
          <pc:chgData name="Lynnell T. Gibson" userId="af190086-9fe6-42c8-82c8-a6513fc35cd6" providerId="ADAL" clId="{90519928-67B9-485A-A4CC-071BF5A6A827}" dt="2021-08-06T00:17:08.733" v="1"/>
          <pc:sldLayoutMkLst>
            <pc:docMk/>
            <pc:sldMasterMk cId="3388996258" sldId="2147483684"/>
            <pc:sldLayoutMk cId="854111007" sldId="2147483700"/>
          </pc:sldLayoutMkLst>
        </pc:sldLayoutChg>
      </pc:sldMasterChg>
      <pc:sldMasterChg chg="setBg modSldLayout">
        <pc:chgData name="Lynnell T. Gibson" userId="af190086-9fe6-42c8-82c8-a6513fc35cd6" providerId="ADAL" clId="{90519928-67B9-485A-A4CC-071BF5A6A827}" dt="2021-08-06T00:23:03.066" v="36"/>
        <pc:sldMasterMkLst>
          <pc:docMk/>
          <pc:sldMasterMk cId="1070593462" sldId="2147483701"/>
        </pc:sldMasterMkLst>
        <pc:sldLayoutChg chg="setBg">
          <pc:chgData name="Lynnell T. Gibson" userId="af190086-9fe6-42c8-82c8-a6513fc35cd6" providerId="ADAL" clId="{90519928-67B9-485A-A4CC-071BF5A6A827}" dt="2021-08-06T00:23:03.066" v="36"/>
          <pc:sldLayoutMkLst>
            <pc:docMk/>
            <pc:sldMasterMk cId="1070593462" sldId="2147483701"/>
            <pc:sldLayoutMk cId="4023002812" sldId="2147483702"/>
          </pc:sldLayoutMkLst>
        </pc:sldLayoutChg>
        <pc:sldLayoutChg chg="setBg">
          <pc:chgData name="Lynnell T. Gibson" userId="af190086-9fe6-42c8-82c8-a6513fc35cd6" providerId="ADAL" clId="{90519928-67B9-485A-A4CC-071BF5A6A827}" dt="2021-08-06T00:23:03.066" v="36"/>
          <pc:sldLayoutMkLst>
            <pc:docMk/>
            <pc:sldMasterMk cId="1070593462" sldId="2147483701"/>
            <pc:sldLayoutMk cId="1470195965" sldId="2147483703"/>
          </pc:sldLayoutMkLst>
        </pc:sldLayoutChg>
        <pc:sldLayoutChg chg="setBg">
          <pc:chgData name="Lynnell T. Gibson" userId="af190086-9fe6-42c8-82c8-a6513fc35cd6" providerId="ADAL" clId="{90519928-67B9-485A-A4CC-071BF5A6A827}" dt="2021-08-06T00:23:03.066" v="36"/>
          <pc:sldLayoutMkLst>
            <pc:docMk/>
            <pc:sldMasterMk cId="1070593462" sldId="2147483701"/>
            <pc:sldLayoutMk cId="1064922869" sldId="2147483704"/>
          </pc:sldLayoutMkLst>
        </pc:sldLayoutChg>
        <pc:sldLayoutChg chg="setBg">
          <pc:chgData name="Lynnell T. Gibson" userId="af190086-9fe6-42c8-82c8-a6513fc35cd6" providerId="ADAL" clId="{90519928-67B9-485A-A4CC-071BF5A6A827}" dt="2021-08-06T00:23:03.066" v="36"/>
          <pc:sldLayoutMkLst>
            <pc:docMk/>
            <pc:sldMasterMk cId="1070593462" sldId="2147483701"/>
            <pc:sldLayoutMk cId="3474603688" sldId="2147483705"/>
          </pc:sldLayoutMkLst>
        </pc:sldLayoutChg>
        <pc:sldLayoutChg chg="setBg">
          <pc:chgData name="Lynnell T. Gibson" userId="af190086-9fe6-42c8-82c8-a6513fc35cd6" providerId="ADAL" clId="{90519928-67B9-485A-A4CC-071BF5A6A827}" dt="2021-08-06T00:23:03.066" v="36"/>
          <pc:sldLayoutMkLst>
            <pc:docMk/>
            <pc:sldMasterMk cId="1070593462" sldId="2147483701"/>
            <pc:sldLayoutMk cId="2186669028" sldId="2147483706"/>
          </pc:sldLayoutMkLst>
        </pc:sldLayoutChg>
        <pc:sldLayoutChg chg="setBg">
          <pc:chgData name="Lynnell T. Gibson" userId="af190086-9fe6-42c8-82c8-a6513fc35cd6" providerId="ADAL" clId="{90519928-67B9-485A-A4CC-071BF5A6A827}" dt="2021-08-06T00:23:03.066" v="36"/>
          <pc:sldLayoutMkLst>
            <pc:docMk/>
            <pc:sldMasterMk cId="1070593462" sldId="2147483701"/>
            <pc:sldLayoutMk cId="3017773714" sldId="2147483707"/>
          </pc:sldLayoutMkLst>
        </pc:sldLayoutChg>
        <pc:sldLayoutChg chg="setBg">
          <pc:chgData name="Lynnell T. Gibson" userId="af190086-9fe6-42c8-82c8-a6513fc35cd6" providerId="ADAL" clId="{90519928-67B9-485A-A4CC-071BF5A6A827}" dt="2021-08-06T00:23:03.066" v="36"/>
          <pc:sldLayoutMkLst>
            <pc:docMk/>
            <pc:sldMasterMk cId="1070593462" sldId="2147483701"/>
            <pc:sldLayoutMk cId="1593110013" sldId="2147483708"/>
          </pc:sldLayoutMkLst>
        </pc:sldLayoutChg>
        <pc:sldLayoutChg chg="setBg">
          <pc:chgData name="Lynnell T. Gibson" userId="af190086-9fe6-42c8-82c8-a6513fc35cd6" providerId="ADAL" clId="{90519928-67B9-485A-A4CC-071BF5A6A827}" dt="2021-08-06T00:23:03.066" v="36"/>
          <pc:sldLayoutMkLst>
            <pc:docMk/>
            <pc:sldMasterMk cId="1070593462" sldId="2147483701"/>
            <pc:sldLayoutMk cId="546277677" sldId="2147483709"/>
          </pc:sldLayoutMkLst>
        </pc:sldLayoutChg>
        <pc:sldLayoutChg chg="setBg">
          <pc:chgData name="Lynnell T. Gibson" userId="af190086-9fe6-42c8-82c8-a6513fc35cd6" providerId="ADAL" clId="{90519928-67B9-485A-A4CC-071BF5A6A827}" dt="2021-08-06T00:23:03.066" v="36"/>
          <pc:sldLayoutMkLst>
            <pc:docMk/>
            <pc:sldMasterMk cId="1070593462" sldId="2147483701"/>
            <pc:sldLayoutMk cId="2143533471" sldId="2147483710"/>
          </pc:sldLayoutMkLst>
        </pc:sldLayoutChg>
        <pc:sldLayoutChg chg="setBg">
          <pc:chgData name="Lynnell T. Gibson" userId="af190086-9fe6-42c8-82c8-a6513fc35cd6" providerId="ADAL" clId="{90519928-67B9-485A-A4CC-071BF5A6A827}" dt="2021-08-06T00:23:03.066" v="36"/>
          <pc:sldLayoutMkLst>
            <pc:docMk/>
            <pc:sldMasterMk cId="1070593462" sldId="2147483701"/>
            <pc:sldLayoutMk cId="2441585044" sldId="2147483711"/>
          </pc:sldLayoutMkLst>
        </pc:sldLayoutChg>
        <pc:sldLayoutChg chg="setBg">
          <pc:chgData name="Lynnell T. Gibson" userId="af190086-9fe6-42c8-82c8-a6513fc35cd6" providerId="ADAL" clId="{90519928-67B9-485A-A4CC-071BF5A6A827}" dt="2021-08-06T00:23:03.066" v="36"/>
          <pc:sldLayoutMkLst>
            <pc:docMk/>
            <pc:sldMasterMk cId="1070593462" sldId="2147483701"/>
            <pc:sldLayoutMk cId="4288839684" sldId="2147483712"/>
          </pc:sldLayoutMkLst>
        </pc:sldLayoutChg>
      </pc:sldMasterChg>
    </pc:docChg>
  </pc:docChgLst>
  <pc:docChgLst>
    <pc:chgData name="Lynnell T. Gibson" userId="S::lgibson@nps.k12.va.us::af190086-9fe6-42c8-82c8-a6513fc35cd6" providerId="AD" clId="Web-{1F339EE7-5558-2C85-22C1-B4A5457E8151}"/>
    <pc:docChg chg="modSld">
      <pc:chgData name="Lynnell T. Gibson" userId="S::lgibson@nps.k12.va.us::af190086-9fe6-42c8-82c8-a6513fc35cd6" providerId="AD" clId="Web-{1F339EE7-5558-2C85-22C1-B4A5457E8151}" dt="2021-08-10T10:46:48.597" v="158"/>
      <pc:docMkLst>
        <pc:docMk/>
      </pc:docMkLst>
      <pc:sldChg chg="modNotes">
        <pc:chgData name="Lynnell T. Gibson" userId="S::lgibson@nps.k12.va.us::af190086-9fe6-42c8-82c8-a6513fc35cd6" providerId="AD" clId="Web-{1F339EE7-5558-2C85-22C1-B4A5457E8151}" dt="2021-08-10T10:43:18.905" v="47"/>
        <pc:sldMkLst>
          <pc:docMk/>
          <pc:sldMk cId="1223044341" sldId="357"/>
        </pc:sldMkLst>
      </pc:sldChg>
      <pc:sldChg chg="modNotes">
        <pc:chgData name="Lynnell T. Gibson" userId="S::lgibson@nps.k12.va.us::af190086-9fe6-42c8-82c8-a6513fc35cd6" providerId="AD" clId="Web-{1F339EE7-5558-2C85-22C1-B4A5457E8151}" dt="2021-08-10T10:46:48.597" v="158"/>
        <pc:sldMkLst>
          <pc:docMk/>
          <pc:sldMk cId="3172444557" sldId="379"/>
        </pc:sldMkLst>
      </pc:sldChg>
      <pc:sldChg chg="modNotes">
        <pc:chgData name="Lynnell T. Gibson" userId="S::lgibson@nps.k12.va.us::af190086-9fe6-42c8-82c8-a6513fc35cd6" providerId="AD" clId="Web-{1F339EE7-5558-2C85-22C1-B4A5457E8151}" dt="2021-08-10T10:42:45.435" v="33"/>
        <pc:sldMkLst>
          <pc:docMk/>
          <pc:sldMk cId="2307107770" sldId="393"/>
        </pc:sldMkLst>
      </pc:sldChg>
      <pc:sldChg chg="modNotes">
        <pc:chgData name="Lynnell T. Gibson" userId="S::lgibson@nps.k12.va.us::af190086-9fe6-42c8-82c8-a6513fc35cd6" providerId="AD" clId="Web-{1F339EE7-5558-2C85-22C1-B4A5457E8151}" dt="2021-08-10T10:44:35.032" v="115"/>
        <pc:sldMkLst>
          <pc:docMk/>
          <pc:sldMk cId="2157051398" sldId="394"/>
        </pc:sldMkLst>
      </pc:sldChg>
    </pc:docChg>
  </pc:docChgLst>
  <pc:docChgLst>
    <pc:chgData name="Lynnell T. Gibson" userId="S::lgibson@nps.k12.va.us::af190086-9fe6-42c8-82c8-a6513fc35cd6" providerId="AD" clId="Web-{F5BD08F8-33C9-B57B-A94F-4E95AC8199AB}"/>
    <pc:docChg chg="modSld">
      <pc:chgData name="Lynnell T. Gibson" userId="S::lgibson@nps.k12.va.us::af190086-9fe6-42c8-82c8-a6513fc35cd6" providerId="AD" clId="Web-{F5BD08F8-33C9-B57B-A94F-4E95AC8199AB}" dt="2021-08-01T20:57:49.114" v="8"/>
      <pc:docMkLst>
        <pc:docMk/>
      </pc:docMkLst>
      <pc:sldChg chg="modSp modNotes">
        <pc:chgData name="Lynnell T. Gibson" userId="S::lgibson@nps.k12.va.us::af190086-9fe6-42c8-82c8-a6513fc35cd6" providerId="AD" clId="Web-{F5BD08F8-33C9-B57B-A94F-4E95AC8199AB}" dt="2021-08-01T20:57:49.114" v="8"/>
        <pc:sldMkLst>
          <pc:docMk/>
          <pc:sldMk cId="2053940530" sldId="258"/>
        </pc:sldMkLst>
        <pc:spChg chg="mod">
          <ac:chgData name="Lynnell T. Gibson" userId="S::lgibson@nps.k12.va.us::af190086-9fe6-42c8-82c8-a6513fc35cd6" providerId="AD" clId="Web-{F5BD08F8-33C9-B57B-A94F-4E95AC8199AB}" dt="2021-08-01T20:56:56.300" v="2" actId="20577"/>
          <ac:spMkLst>
            <pc:docMk/>
            <pc:sldMk cId="2053940530" sldId="258"/>
            <ac:spMk id="2" creationId="{55D5E969-39C0-4ECF-A8F0-9409E89777F1}"/>
          </ac:spMkLst>
        </pc:spChg>
      </pc:sldChg>
    </pc:docChg>
  </pc:docChgLst>
  <pc:docChgLst>
    <pc:chgData name="Dandridge Billups" userId="S::dbillups@nps.k12.va.us::2e84e35d-9612-47b6-93e3-f8633cd597de" providerId="AD" clId="Web-{0C1E1B93-7D8B-2EEB-48D6-F000ED279542}"/>
    <pc:docChg chg="modSld">
      <pc:chgData name="Dandridge Billups" userId="S::dbillups@nps.k12.va.us::2e84e35d-9612-47b6-93e3-f8633cd597de" providerId="AD" clId="Web-{0C1E1B93-7D8B-2EEB-48D6-F000ED279542}" dt="2021-07-29T15:10:51.534" v="0"/>
      <pc:docMkLst>
        <pc:docMk/>
      </pc:docMkLst>
      <pc:sldChg chg="addSp">
        <pc:chgData name="Dandridge Billups" userId="S::dbillups@nps.k12.va.us::2e84e35d-9612-47b6-93e3-f8633cd597de" providerId="AD" clId="Web-{0C1E1B93-7D8B-2EEB-48D6-F000ED279542}" dt="2021-07-29T15:10:51.534" v="0"/>
        <pc:sldMkLst>
          <pc:docMk/>
          <pc:sldMk cId="1223044341" sldId="357"/>
        </pc:sldMkLst>
        <pc:spChg chg="add">
          <ac:chgData name="Dandridge Billups" userId="S::dbillups@nps.k12.va.us::2e84e35d-9612-47b6-93e3-f8633cd597de" providerId="AD" clId="Web-{0C1E1B93-7D8B-2EEB-48D6-F000ED279542}" dt="2021-07-29T15:10:51.534" v="0"/>
          <ac:spMkLst>
            <pc:docMk/>
            <pc:sldMk cId="1223044341" sldId="357"/>
            <ac:spMk id="4" creationId="{3DC43846-AF11-46B9-90DC-2196AF6653A8}"/>
          </ac:spMkLst>
        </pc:spChg>
      </pc:sldChg>
    </pc:docChg>
  </pc:docChgLst>
  <pc:docChgLst>
    <pc:chgData name="Lynnell T. Gibson" userId="S::lgibson@nps.k12.va.us::af190086-9fe6-42c8-82c8-a6513fc35cd6" providerId="AD" clId="Web-{1387D134-A0D0-621D-2228-60096A90D590}"/>
    <pc:docChg chg="addSld delSld modSld sldOrd">
      <pc:chgData name="Lynnell T. Gibson" userId="S::lgibson@nps.k12.va.us::af190086-9fe6-42c8-82c8-a6513fc35cd6" providerId="AD" clId="Web-{1387D134-A0D0-621D-2228-60096A90D590}" dt="2021-08-09T01:46:27.311" v="3608"/>
      <pc:docMkLst>
        <pc:docMk/>
      </pc:docMkLst>
      <pc:sldChg chg="modSp">
        <pc:chgData name="Lynnell T. Gibson" userId="S::lgibson@nps.k12.va.us::af190086-9fe6-42c8-82c8-a6513fc35cd6" providerId="AD" clId="Web-{1387D134-A0D0-621D-2228-60096A90D590}" dt="2021-08-09T01:40:51.364" v="3552" actId="1076"/>
        <pc:sldMkLst>
          <pc:docMk/>
          <pc:sldMk cId="1217925735" sldId="256"/>
        </pc:sldMkLst>
        <pc:spChg chg="mod">
          <ac:chgData name="Lynnell T. Gibson" userId="S::lgibson@nps.k12.va.us::af190086-9fe6-42c8-82c8-a6513fc35cd6" providerId="AD" clId="Web-{1387D134-A0D0-621D-2228-60096A90D590}" dt="2021-08-09T00:54:05.434" v="3053" actId="14100"/>
          <ac:spMkLst>
            <pc:docMk/>
            <pc:sldMk cId="1217925735" sldId="256"/>
            <ac:spMk id="2" creationId="{6A000A01-1B21-428C-A9D0-3CA9B4E61EF7}"/>
          </ac:spMkLst>
        </pc:spChg>
        <pc:spChg chg="mod">
          <ac:chgData name="Lynnell T. Gibson" userId="S::lgibson@nps.k12.va.us::af190086-9fe6-42c8-82c8-a6513fc35cd6" providerId="AD" clId="Web-{1387D134-A0D0-621D-2228-60096A90D590}" dt="2021-08-09T00:54:49.919" v="3057" actId="20577"/>
          <ac:spMkLst>
            <pc:docMk/>
            <pc:sldMk cId="1217925735" sldId="256"/>
            <ac:spMk id="3" creationId="{5E87522D-8DF2-4F4C-BD2A-F70D3E8B6ADD}"/>
          </ac:spMkLst>
        </pc:spChg>
        <pc:picChg chg="mod">
          <ac:chgData name="Lynnell T. Gibson" userId="S::lgibson@nps.k12.va.us::af190086-9fe6-42c8-82c8-a6513fc35cd6" providerId="AD" clId="Web-{1387D134-A0D0-621D-2228-60096A90D590}" dt="2021-08-09T01:40:51.364" v="3552" actId="1076"/>
          <ac:picMkLst>
            <pc:docMk/>
            <pc:sldMk cId="1217925735" sldId="256"/>
            <ac:picMk id="8" creationId="{C4ABCFBD-DB18-4C94-AF67-D16DB14A4C73}"/>
          </ac:picMkLst>
        </pc:picChg>
      </pc:sldChg>
      <pc:sldChg chg="modSp">
        <pc:chgData name="Lynnell T. Gibson" userId="S::lgibson@nps.k12.va.us::af190086-9fe6-42c8-82c8-a6513fc35cd6" providerId="AD" clId="Web-{1387D134-A0D0-621D-2228-60096A90D590}" dt="2021-08-09T01:40:40.926" v="3551" actId="1076"/>
        <pc:sldMkLst>
          <pc:docMk/>
          <pc:sldMk cId="509246554" sldId="265"/>
        </pc:sldMkLst>
        <pc:spChg chg="mod">
          <ac:chgData name="Lynnell T. Gibson" userId="S::lgibson@nps.k12.va.us::af190086-9fe6-42c8-82c8-a6513fc35cd6" providerId="AD" clId="Web-{1387D134-A0D0-621D-2228-60096A90D590}" dt="2021-08-09T01:31:07.028" v="3493" actId="1076"/>
          <ac:spMkLst>
            <pc:docMk/>
            <pc:sldMk cId="509246554" sldId="265"/>
            <ac:spMk id="2" creationId="{1D14082C-1CAE-459C-9015-A5BE2929D02D}"/>
          </ac:spMkLst>
        </pc:spChg>
        <pc:picChg chg="mod">
          <ac:chgData name="Lynnell T. Gibson" userId="S::lgibson@nps.k12.va.us::af190086-9fe6-42c8-82c8-a6513fc35cd6" providerId="AD" clId="Web-{1387D134-A0D0-621D-2228-60096A90D590}" dt="2021-08-09T01:40:40.926" v="3551" actId="1076"/>
          <ac:picMkLst>
            <pc:docMk/>
            <pc:sldMk cId="509246554" sldId="265"/>
            <ac:picMk id="8" creationId="{8F984FFB-288C-44B6-9F86-B788EDA90DFD}"/>
          </ac:picMkLst>
        </pc:picChg>
      </pc:sldChg>
      <pc:sldChg chg="delSp modSp del modNotes">
        <pc:chgData name="Lynnell T. Gibson" userId="S::lgibson@nps.k12.va.us::af190086-9fe6-42c8-82c8-a6513fc35cd6" providerId="AD" clId="Web-{1387D134-A0D0-621D-2228-60096A90D590}" dt="2021-08-09T01:38:45.564" v="3534"/>
        <pc:sldMkLst>
          <pc:docMk/>
          <pc:sldMk cId="3607768206" sldId="267"/>
        </pc:sldMkLst>
        <pc:picChg chg="del mod">
          <ac:chgData name="Lynnell T. Gibson" userId="S::lgibson@nps.k12.va.us::af190086-9fe6-42c8-82c8-a6513fc35cd6" providerId="AD" clId="Web-{1387D134-A0D0-621D-2228-60096A90D590}" dt="2021-08-09T01:37:19.310" v="3513"/>
          <ac:picMkLst>
            <pc:docMk/>
            <pc:sldMk cId="3607768206" sldId="267"/>
            <ac:picMk id="12" creationId="{F4222F40-5FFC-484E-9053-C218771FABF0}"/>
          </ac:picMkLst>
        </pc:picChg>
      </pc:sldChg>
      <pc:sldChg chg="modSp">
        <pc:chgData name="Lynnell T. Gibson" userId="S::lgibson@nps.k12.va.us::af190086-9fe6-42c8-82c8-a6513fc35cd6" providerId="AD" clId="Web-{1387D134-A0D0-621D-2228-60096A90D590}" dt="2021-08-09T01:43:16.837" v="3586" actId="1076"/>
        <pc:sldMkLst>
          <pc:docMk/>
          <pc:sldMk cId="327467072" sldId="268"/>
        </pc:sldMkLst>
        <pc:picChg chg="mod">
          <ac:chgData name="Lynnell T. Gibson" userId="S::lgibson@nps.k12.va.us::af190086-9fe6-42c8-82c8-a6513fc35cd6" providerId="AD" clId="Web-{1387D134-A0D0-621D-2228-60096A90D590}" dt="2021-08-09T01:43:16.837" v="3586" actId="1076"/>
          <ac:picMkLst>
            <pc:docMk/>
            <pc:sldMk cId="327467072" sldId="268"/>
            <ac:picMk id="6" creationId="{CDEDD36D-5494-4F9A-9A77-D6288756244E}"/>
          </ac:picMkLst>
        </pc:picChg>
      </pc:sldChg>
      <pc:sldChg chg="modSp modNotes">
        <pc:chgData name="Lynnell T. Gibson" userId="S::lgibson@nps.k12.va.us::af190086-9fe6-42c8-82c8-a6513fc35cd6" providerId="AD" clId="Web-{1387D134-A0D0-621D-2228-60096A90D590}" dt="2021-08-09T01:41:17.677" v="3555" actId="1076"/>
        <pc:sldMkLst>
          <pc:docMk/>
          <pc:sldMk cId="1223044341" sldId="357"/>
        </pc:sldMkLst>
        <pc:spChg chg="mod">
          <ac:chgData name="Lynnell T. Gibson" userId="S::lgibson@nps.k12.va.us::af190086-9fe6-42c8-82c8-a6513fc35cd6" providerId="AD" clId="Web-{1387D134-A0D0-621D-2228-60096A90D590}" dt="2021-08-09T01:29:28.525" v="3484" actId="14100"/>
          <ac:spMkLst>
            <pc:docMk/>
            <pc:sldMk cId="1223044341" sldId="357"/>
            <ac:spMk id="2" creationId="{20A58A6B-2899-4C72-8F57-A855013D7E37}"/>
          </ac:spMkLst>
        </pc:spChg>
        <pc:graphicFrameChg chg="mod modGraphic">
          <ac:chgData name="Lynnell T. Gibson" userId="S::lgibson@nps.k12.va.us::af190086-9fe6-42c8-82c8-a6513fc35cd6" providerId="AD" clId="Web-{1387D134-A0D0-621D-2228-60096A90D590}" dt="2021-08-09T01:29:53.135" v="3488" actId="1076"/>
          <ac:graphicFrameMkLst>
            <pc:docMk/>
            <pc:sldMk cId="1223044341" sldId="357"/>
            <ac:graphicFrameMk id="6" creationId="{254DF9B3-99F3-4371-A683-2E6C51EEFE73}"/>
          </ac:graphicFrameMkLst>
        </pc:graphicFrameChg>
        <pc:picChg chg="mod">
          <ac:chgData name="Lynnell T. Gibson" userId="S::lgibson@nps.k12.va.us::af190086-9fe6-42c8-82c8-a6513fc35cd6" providerId="AD" clId="Web-{1387D134-A0D0-621D-2228-60096A90D590}" dt="2021-08-09T01:41:17.677" v="3555" actId="1076"/>
          <ac:picMkLst>
            <pc:docMk/>
            <pc:sldMk cId="1223044341" sldId="357"/>
            <ac:picMk id="7" creationId="{4B85961D-1045-4F0D-A244-99BDB3D93095}"/>
          </ac:picMkLst>
        </pc:picChg>
      </pc:sldChg>
      <pc:sldChg chg="modSp modNotes">
        <pc:chgData name="Lynnell T. Gibson" userId="S::lgibson@nps.k12.va.us::af190086-9fe6-42c8-82c8-a6513fc35cd6" providerId="AD" clId="Web-{1387D134-A0D0-621D-2228-60096A90D590}" dt="2021-08-09T01:42:07.506" v="3576" actId="1076"/>
        <pc:sldMkLst>
          <pc:docMk/>
          <pc:sldMk cId="2108279096" sldId="362"/>
        </pc:sldMkLst>
        <pc:picChg chg="mod">
          <ac:chgData name="Lynnell T. Gibson" userId="S::lgibson@nps.k12.va.us::af190086-9fe6-42c8-82c8-a6513fc35cd6" providerId="AD" clId="Web-{1387D134-A0D0-621D-2228-60096A90D590}" dt="2021-08-09T01:42:07.506" v="3576" actId="1076"/>
          <ac:picMkLst>
            <pc:docMk/>
            <pc:sldMk cId="2108279096" sldId="362"/>
            <ac:picMk id="9" creationId="{54F5BA7E-22EC-45C3-96A1-30E687F4CEE2}"/>
          </ac:picMkLst>
        </pc:picChg>
      </pc:sldChg>
      <pc:sldChg chg="modSp">
        <pc:chgData name="Lynnell T. Gibson" userId="S::lgibson@nps.k12.va.us::af190086-9fe6-42c8-82c8-a6513fc35cd6" providerId="AD" clId="Web-{1387D134-A0D0-621D-2228-60096A90D590}" dt="2021-08-09T01:43:12.321" v="3585" actId="1076"/>
        <pc:sldMkLst>
          <pc:docMk/>
          <pc:sldMk cId="3803613076" sldId="368"/>
        </pc:sldMkLst>
        <pc:picChg chg="mod">
          <ac:chgData name="Lynnell T. Gibson" userId="S::lgibson@nps.k12.va.us::af190086-9fe6-42c8-82c8-a6513fc35cd6" providerId="AD" clId="Web-{1387D134-A0D0-621D-2228-60096A90D590}" dt="2021-08-09T01:43:12.321" v="3585" actId="1076"/>
          <ac:picMkLst>
            <pc:docMk/>
            <pc:sldMk cId="3803613076" sldId="368"/>
            <ac:picMk id="5" creationId="{5E97FF16-A3D0-4627-9E3C-50250924D4A6}"/>
          </ac:picMkLst>
        </pc:picChg>
      </pc:sldChg>
      <pc:sldChg chg="addSp delSp modSp modNotes">
        <pc:chgData name="Lynnell T. Gibson" userId="S::lgibson@nps.k12.va.us::af190086-9fe6-42c8-82c8-a6513fc35cd6" providerId="AD" clId="Web-{1387D134-A0D0-621D-2228-60096A90D590}" dt="2021-08-09T01:46:27.311" v="3608"/>
        <pc:sldMkLst>
          <pc:docMk/>
          <pc:sldMk cId="863206338" sldId="374"/>
        </pc:sldMkLst>
        <pc:spChg chg="mod">
          <ac:chgData name="Lynnell T. Gibson" userId="S::lgibson@nps.k12.va.us::af190086-9fe6-42c8-82c8-a6513fc35cd6" providerId="AD" clId="Web-{1387D134-A0D0-621D-2228-60096A90D590}" dt="2021-08-08T23:58:31.037" v="2021" actId="20577"/>
          <ac:spMkLst>
            <pc:docMk/>
            <pc:sldMk cId="863206338" sldId="374"/>
            <ac:spMk id="3" creationId="{41C18010-B8FE-44A9-BAE3-63D31FB237BE}"/>
          </ac:spMkLst>
        </pc:spChg>
        <pc:picChg chg="add del mod">
          <ac:chgData name="Lynnell T. Gibson" userId="S::lgibson@nps.k12.va.us::af190086-9fe6-42c8-82c8-a6513fc35cd6" providerId="AD" clId="Web-{1387D134-A0D0-621D-2228-60096A90D590}" dt="2021-08-09T01:42:55.586" v="3584"/>
          <ac:picMkLst>
            <pc:docMk/>
            <pc:sldMk cId="863206338" sldId="374"/>
            <ac:picMk id="6" creationId="{DA51EAD0-9E45-49AB-8240-579340C33316}"/>
          </ac:picMkLst>
        </pc:picChg>
      </pc:sldChg>
      <pc:sldChg chg="addSp delSp modSp ord modNotes">
        <pc:chgData name="Lynnell T. Gibson" userId="S::lgibson@nps.k12.va.us::af190086-9fe6-42c8-82c8-a6513fc35cd6" providerId="AD" clId="Web-{1387D134-A0D0-621D-2228-60096A90D590}" dt="2021-08-09T01:42:37.695" v="3581" actId="1076"/>
        <pc:sldMkLst>
          <pc:docMk/>
          <pc:sldMk cId="1604987839" sldId="376"/>
        </pc:sldMkLst>
        <pc:spChg chg="mod">
          <ac:chgData name="Lynnell T. Gibson" userId="S::lgibson@nps.k12.va.us::af190086-9fe6-42c8-82c8-a6513fc35cd6" providerId="AD" clId="Web-{1387D134-A0D0-621D-2228-60096A90D590}" dt="2021-08-08T22:24:25.732" v="48" actId="20577"/>
          <ac:spMkLst>
            <pc:docMk/>
            <pc:sldMk cId="1604987839" sldId="376"/>
            <ac:spMk id="2" creationId="{51EA2D0E-BC5C-4AAD-8B5A-FE8875E0E3EA}"/>
          </ac:spMkLst>
        </pc:spChg>
        <pc:spChg chg="del">
          <ac:chgData name="Lynnell T. Gibson" userId="S::lgibson@nps.k12.va.us::af190086-9fe6-42c8-82c8-a6513fc35cd6" providerId="AD" clId="Web-{1387D134-A0D0-621D-2228-60096A90D590}" dt="2021-08-08T22:22:27.334" v="1"/>
          <ac:spMkLst>
            <pc:docMk/>
            <pc:sldMk cId="1604987839" sldId="376"/>
            <ac:spMk id="3" creationId="{AF779C45-0E42-4194-9C5F-C8952A1DD185}"/>
          </ac:spMkLst>
        </pc:spChg>
        <pc:picChg chg="add mod">
          <ac:chgData name="Lynnell T. Gibson" userId="S::lgibson@nps.k12.va.us::af190086-9fe6-42c8-82c8-a6513fc35cd6" providerId="AD" clId="Web-{1387D134-A0D0-621D-2228-60096A90D590}" dt="2021-08-08T22:24:34.717" v="49" actId="14100"/>
          <ac:picMkLst>
            <pc:docMk/>
            <pc:sldMk cId="1604987839" sldId="376"/>
            <ac:picMk id="4" creationId="{A40A034A-0ACA-4447-98D6-075DE0443955}"/>
          </ac:picMkLst>
        </pc:picChg>
        <pc:picChg chg="mod">
          <ac:chgData name="Lynnell T. Gibson" userId="S::lgibson@nps.k12.va.us::af190086-9fe6-42c8-82c8-a6513fc35cd6" providerId="AD" clId="Web-{1387D134-A0D0-621D-2228-60096A90D590}" dt="2021-08-09T01:42:37.695" v="3581" actId="1076"/>
          <ac:picMkLst>
            <pc:docMk/>
            <pc:sldMk cId="1604987839" sldId="376"/>
            <ac:picMk id="5" creationId="{44BDDEE0-4F21-41C1-A7A5-9293F3F2884A}"/>
          </ac:picMkLst>
        </pc:picChg>
        <pc:picChg chg="mod">
          <ac:chgData name="Lynnell T. Gibson" userId="S::lgibson@nps.k12.va.us::af190086-9fe6-42c8-82c8-a6513fc35cd6" providerId="AD" clId="Web-{1387D134-A0D0-621D-2228-60096A90D590}" dt="2021-08-08T22:24:40.358" v="50" actId="14100"/>
          <ac:picMkLst>
            <pc:docMk/>
            <pc:sldMk cId="1604987839" sldId="376"/>
            <ac:picMk id="7" creationId="{253A37FF-9507-4E8F-8187-9A52156689B3}"/>
          </ac:picMkLst>
        </pc:picChg>
      </pc:sldChg>
      <pc:sldChg chg="modSp">
        <pc:chgData name="Lynnell T. Gibson" userId="S::lgibson@nps.k12.va.us::af190086-9fe6-42c8-82c8-a6513fc35cd6" providerId="AD" clId="Web-{1387D134-A0D0-621D-2228-60096A90D590}" dt="2021-08-09T01:41:47.225" v="3571" actId="1076"/>
        <pc:sldMkLst>
          <pc:docMk/>
          <pc:sldMk cId="3172444557" sldId="379"/>
        </pc:sldMkLst>
        <pc:picChg chg="mod">
          <ac:chgData name="Lynnell T. Gibson" userId="S::lgibson@nps.k12.va.us::af190086-9fe6-42c8-82c8-a6513fc35cd6" providerId="AD" clId="Web-{1387D134-A0D0-621D-2228-60096A90D590}" dt="2021-08-09T01:41:47.225" v="3571" actId="1076"/>
          <ac:picMkLst>
            <pc:docMk/>
            <pc:sldMk cId="3172444557" sldId="379"/>
            <ac:picMk id="5" creationId="{F7D3F35B-04E6-405C-8790-474B8F93EED9}"/>
          </ac:picMkLst>
        </pc:picChg>
      </pc:sldChg>
      <pc:sldChg chg="modSp modNotes">
        <pc:chgData name="Lynnell T. Gibson" userId="S::lgibson@nps.k12.va.us::af190086-9fe6-42c8-82c8-a6513fc35cd6" providerId="AD" clId="Web-{1387D134-A0D0-621D-2228-60096A90D590}" dt="2021-08-09T01:30:25.839" v="3490" actId="1076"/>
        <pc:sldMkLst>
          <pc:docMk/>
          <pc:sldMk cId="2398787728" sldId="380"/>
        </pc:sldMkLst>
        <pc:spChg chg="mod">
          <ac:chgData name="Lynnell T. Gibson" userId="S::lgibson@nps.k12.va.us::af190086-9fe6-42c8-82c8-a6513fc35cd6" providerId="AD" clId="Web-{1387D134-A0D0-621D-2228-60096A90D590}" dt="2021-08-09T01:30:25.839" v="3490" actId="1076"/>
          <ac:spMkLst>
            <pc:docMk/>
            <pc:sldMk cId="2398787728" sldId="380"/>
            <ac:spMk id="2" creationId="{DB42FA5B-E06C-4AB0-8C5C-83ED870EBD5A}"/>
          </ac:spMkLst>
        </pc:spChg>
        <pc:spChg chg="mod">
          <ac:chgData name="Lynnell T. Gibson" userId="S::lgibson@nps.k12.va.us::af190086-9fe6-42c8-82c8-a6513fc35cd6" providerId="AD" clId="Web-{1387D134-A0D0-621D-2228-60096A90D590}" dt="2021-08-09T00:50:26.427" v="2726" actId="20577"/>
          <ac:spMkLst>
            <pc:docMk/>
            <pc:sldMk cId="2398787728" sldId="380"/>
            <ac:spMk id="3" creationId="{302DF515-74DE-4205-ACBF-D0350E663C11}"/>
          </ac:spMkLst>
        </pc:spChg>
      </pc:sldChg>
      <pc:sldChg chg="addSp delSp modSp modNotes">
        <pc:chgData name="Lynnell T. Gibson" userId="S::lgibson@nps.k12.va.us::af190086-9fe6-42c8-82c8-a6513fc35cd6" providerId="AD" clId="Web-{1387D134-A0D0-621D-2228-60096A90D590}" dt="2021-08-09T01:39:21.971" v="3541" actId="14100"/>
        <pc:sldMkLst>
          <pc:docMk/>
          <pc:sldMk cId="3991781566" sldId="381"/>
        </pc:sldMkLst>
        <pc:spChg chg="mod">
          <ac:chgData name="Lynnell T. Gibson" userId="S::lgibson@nps.k12.va.us::af190086-9fe6-42c8-82c8-a6513fc35cd6" providerId="AD" clId="Web-{1387D134-A0D0-621D-2228-60096A90D590}" dt="2021-08-09T01:38:24.001" v="3530" actId="1076"/>
          <ac:spMkLst>
            <pc:docMk/>
            <pc:sldMk cId="3991781566" sldId="381"/>
            <ac:spMk id="2" creationId="{56924FCD-6927-4471-B1AD-8D6AE982AD5B}"/>
          </ac:spMkLst>
        </pc:spChg>
        <pc:spChg chg="mod">
          <ac:chgData name="Lynnell T. Gibson" userId="S::lgibson@nps.k12.va.us::af190086-9fe6-42c8-82c8-a6513fc35cd6" providerId="AD" clId="Web-{1387D134-A0D0-621D-2228-60096A90D590}" dt="2021-08-09T01:38:14.484" v="3528" actId="14100"/>
          <ac:spMkLst>
            <pc:docMk/>
            <pc:sldMk cId="3991781566" sldId="381"/>
            <ac:spMk id="3" creationId="{4391BEDC-A5AB-481A-851A-F16D29B35D3E}"/>
          </ac:spMkLst>
        </pc:spChg>
        <pc:picChg chg="add del mod">
          <ac:chgData name="Lynnell T. Gibson" userId="S::lgibson@nps.k12.va.us::af190086-9fe6-42c8-82c8-a6513fc35cd6" providerId="AD" clId="Web-{1387D134-A0D0-621D-2228-60096A90D590}" dt="2021-08-09T01:34:58.695" v="3503"/>
          <ac:picMkLst>
            <pc:docMk/>
            <pc:sldMk cId="3991781566" sldId="381"/>
            <ac:picMk id="4" creationId="{C1F49698-C49B-4BEE-9584-C29E5AFCAA8C}"/>
          </ac:picMkLst>
        </pc:picChg>
        <pc:picChg chg="mod">
          <ac:chgData name="Lynnell T. Gibson" userId="S::lgibson@nps.k12.va.us::af190086-9fe6-42c8-82c8-a6513fc35cd6" providerId="AD" clId="Web-{1387D134-A0D0-621D-2228-60096A90D590}" dt="2021-08-09T01:36:47.982" v="3507" actId="1076"/>
          <ac:picMkLst>
            <pc:docMk/>
            <pc:sldMk cId="3991781566" sldId="381"/>
            <ac:picMk id="5" creationId="{96AE606A-18C4-462E-8170-1E3737A2BFC1}"/>
          </ac:picMkLst>
        </pc:picChg>
        <pc:picChg chg="add mod">
          <ac:chgData name="Lynnell T. Gibson" userId="S::lgibson@nps.k12.va.us::af190086-9fe6-42c8-82c8-a6513fc35cd6" providerId="AD" clId="Web-{1387D134-A0D0-621D-2228-60096A90D590}" dt="2021-08-09T01:38:36.110" v="3533" actId="14100"/>
          <ac:picMkLst>
            <pc:docMk/>
            <pc:sldMk cId="3991781566" sldId="381"/>
            <ac:picMk id="6" creationId="{763676C7-C908-4291-AECE-12A8281AE9CF}"/>
          </ac:picMkLst>
        </pc:picChg>
        <pc:picChg chg="add mod">
          <ac:chgData name="Lynnell T. Gibson" userId="S::lgibson@nps.k12.va.us::af190086-9fe6-42c8-82c8-a6513fc35cd6" providerId="AD" clId="Web-{1387D134-A0D0-621D-2228-60096A90D590}" dt="2021-08-09T01:38:26.438" v="3531" actId="1076"/>
          <ac:picMkLst>
            <pc:docMk/>
            <pc:sldMk cId="3991781566" sldId="381"/>
            <ac:picMk id="7" creationId="{131192D5-5691-4F05-AEBE-8F3D1462A977}"/>
          </ac:picMkLst>
        </pc:picChg>
        <pc:picChg chg="add mod">
          <ac:chgData name="Lynnell T. Gibson" userId="S::lgibson@nps.k12.va.us::af190086-9fe6-42c8-82c8-a6513fc35cd6" providerId="AD" clId="Web-{1387D134-A0D0-621D-2228-60096A90D590}" dt="2021-08-09T01:39:21.971" v="3541" actId="14100"/>
          <ac:picMkLst>
            <pc:docMk/>
            <pc:sldMk cId="3991781566" sldId="381"/>
            <ac:picMk id="8" creationId="{72959E11-848D-4707-BA7A-4328A7447244}"/>
          </ac:picMkLst>
        </pc:picChg>
      </pc:sldChg>
      <pc:sldChg chg="modSp">
        <pc:chgData name="Lynnell T. Gibson" userId="S::lgibson@nps.k12.va.us::af190086-9fe6-42c8-82c8-a6513fc35cd6" providerId="AD" clId="Web-{1387D134-A0D0-621D-2228-60096A90D590}" dt="2021-08-09T01:41:51.693" v="3572" actId="1076"/>
        <pc:sldMkLst>
          <pc:docMk/>
          <pc:sldMk cId="3719967821" sldId="382"/>
        </pc:sldMkLst>
        <pc:picChg chg="mod">
          <ac:chgData name="Lynnell T. Gibson" userId="S::lgibson@nps.k12.va.us::af190086-9fe6-42c8-82c8-a6513fc35cd6" providerId="AD" clId="Web-{1387D134-A0D0-621D-2228-60096A90D590}" dt="2021-08-09T01:41:51.693" v="3572" actId="1076"/>
          <ac:picMkLst>
            <pc:docMk/>
            <pc:sldMk cId="3719967821" sldId="382"/>
            <ac:picMk id="5" creationId="{D1F7F114-686C-4E0A-B2CE-F02FA29A938B}"/>
          </ac:picMkLst>
        </pc:picChg>
      </pc:sldChg>
      <pc:sldChg chg="modSp">
        <pc:chgData name="Lynnell T. Gibson" userId="S::lgibson@nps.k12.va.us::af190086-9fe6-42c8-82c8-a6513fc35cd6" providerId="AD" clId="Web-{1387D134-A0D0-621D-2228-60096A90D590}" dt="2021-08-09T01:44:27.901" v="3594" actId="1076"/>
        <pc:sldMkLst>
          <pc:docMk/>
          <pc:sldMk cId="967072511" sldId="383"/>
        </pc:sldMkLst>
        <pc:spChg chg="mod">
          <ac:chgData name="Lynnell T. Gibson" userId="S::lgibson@nps.k12.va.us::af190086-9fe6-42c8-82c8-a6513fc35cd6" providerId="AD" clId="Web-{1387D134-A0D0-621D-2228-60096A90D590}" dt="2021-08-09T01:44:27.901" v="3594" actId="1076"/>
          <ac:spMkLst>
            <pc:docMk/>
            <pc:sldMk cId="967072511" sldId="383"/>
            <ac:spMk id="3" creationId="{5E87522D-8DF2-4F4C-BD2A-F70D3E8B6ADD}"/>
          </ac:spMkLst>
        </pc:spChg>
        <pc:spChg chg="mod">
          <ac:chgData name="Lynnell T. Gibson" userId="S::lgibson@nps.k12.va.us::af190086-9fe6-42c8-82c8-a6513fc35cd6" providerId="AD" clId="Web-{1387D134-A0D0-621D-2228-60096A90D590}" dt="2021-08-09T01:44:23.073" v="3593" actId="1076"/>
          <ac:spMkLst>
            <pc:docMk/>
            <pc:sldMk cId="967072511" sldId="383"/>
            <ac:spMk id="8" creationId="{23857139-CD81-48D7-AD92-91C46EF6B37D}"/>
          </ac:spMkLst>
        </pc:spChg>
        <pc:picChg chg="mod">
          <ac:chgData name="Lynnell T. Gibson" userId="S::lgibson@nps.k12.va.us::af190086-9fe6-42c8-82c8-a6513fc35cd6" providerId="AD" clId="Web-{1387D134-A0D0-621D-2228-60096A90D590}" dt="2021-08-09T01:43:54.682" v="3592" actId="1076"/>
          <ac:picMkLst>
            <pc:docMk/>
            <pc:sldMk cId="967072511" sldId="383"/>
            <ac:picMk id="6" creationId="{AD20DAFE-0D1E-46E4-90E4-5C64C8A9DC74}"/>
          </ac:picMkLst>
        </pc:picChg>
      </pc:sldChg>
      <pc:sldChg chg="ord">
        <pc:chgData name="Lynnell T. Gibson" userId="S::lgibson@nps.k12.va.us::af190086-9fe6-42c8-82c8-a6513fc35cd6" providerId="AD" clId="Web-{1387D134-A0D0-621D-2228-60096A90D590}" dt="2021-08-08T23:55:47.674" v="1984"/>
        <pc:sldMkLst>
          <pc:docMk/>
          <pc:sldMk cId="3760989478" sldId="384"/>
        </pc:sldMkLst>
      </pc:sldChg>
      <pc:sldChg chg="delSp del modNotes">
        <pc:chgData name="Lynnell T. Gibson" userId="S::lgibson@nps.k12.va.us::af190086-9fe6-42c8-82c8-a6513fc35cd6" providerId="AD" clId="Web-{1387D134-A0D0-621D-2228-60096A90D590}" dt="2021-08-08T23:55:18.360" v="1983"/>
        <pc:sldMkLst>
          <pc:docMk/>
          <pc:sldMk cId="1308846553" sldId="385"/>
        </pc:sldMkLst>
        <pc:picChg chg="del">
          <ac:chgData name="Lynnell T. Gibson" userId="S::lgibson@nps.k12.va.us::af190086-9fe6-42c8-82c8-a6513fc35cd6" providerId="AD" clId="Web-{1387D134-A0D0-621D-2228-60096A90D590}" dt="2021-08-08T23:55:13.126" v="1982"/>
          <ac:picMkLst>
            <pc:docMk/>
            <pc:sldMk cId="1308846553" sldId="385"/>
            <ac:picMk id="5" creationId="{3A26F1B3-5A72-4416-ACCA-72AF05C11702}"/>
          </ac:picMkLst>
        </pc:picChg>
      </pc:sldChg>
      <pc:sldChg chg="modSp">
        <pc:chgData name="Lynnell T. Gibson" userId="S::lgibson@nps.k12.va.us::af190086-9fe6-42c8-82c8-a6513fc35cd6" providerId="AD" clId="Web-{1387D134-A0D0-621D-2228-60096A90D590}" dt="2021-08-09T01:43:36.291" v="3589" actId="1076"/>
        <pc:sldMkLst>
          <pc:docMk/>
          <pc:sldMk cId="247987274" sldId="386"/>
        </pc:sldMkLst>
        <pc:picChg chg="mod">
          <ac:chgData name="Lynnell T. Gibson" userId="S::lgibson@nps.k12.va.us::af190086-9fe6-42c8-82c8-a6513fc35cd6" providerId="AD" clId="Web-{1387D134-A0D0-621D-2228-60096A90D590}" dt="2021-08-09T01:43:36.291" v="3589" actId="1076"/>
          <ac:picMkLst>
            <pc:docMk/>
            <pc:sldMk cId="247987274" sldId="386"/>
            <ac:picMk id="6" creationId="{84C4D662-0A12-4FD4-880B-A7401F458A81}"/>
          </ac:picMkLst>
        </pc:picChg>
      </pc:sldChg>
      <pc:sldChg chg="modSp">
        <pc:chgData name="Lynnell T. Gibson" userId="S::lgibson@nps.k12.va.us::af190086-9fe6-42c8-82c8-a6513fc35cd6" providerId="AD" clId="Web-{1387D134-A0D0-621D-2228-60096A90D590}" dt="2021-08-09T01:43:44.369" v="3591" actId="1076"/>
        <pc:sldMkLst>
          <pc:docMk/>
          <pc:sldMk cId="922167732" sldId="387"/>
        </pc:sldMkLst>
        <pc:picChg chg="mod">
          <ac:chgData name="Lynnell T. Gibson" userId="S::lgibson@nps.k12.va.us::af190086-9fe6-42c8-82c8-a6513fc35cd6" providerId="AD" clId="Web-{1387D134-A0D0-621D-2228-60096A90D590}" dt="2021-08-09T01:43:44.369" v="3591" actId="1076"/>
          <ac:picMkLst>
            <pc:docMk/>
            <pc:sldMk cId="922167732" sldId="387"/>
            <ac:picMk id="6" creationId="{EC2C83F8-D43D-4E38-8F64-CD19E84DD4EE}"/>
          </ac:picMkLst>
        </pc:picChg>
      </pc:sldChg>
      <pc:sldChg chg="modSp">
        <pc:chgData name="Lynnell T. Gibson" userId="S::lgibson@nps.k12.va.us::af190086-9fe6-42c8-82c8-a6513fc35cd6" providerId="AD" clId="Web-{1387D134-A0D0-621D-2228-60096A90D590}" dt="2021-08-09T01:43:22.118" v="3587" actId="1076"/>
        <pc:sldMkLst>
          <pc:docMk/>
          <pc:sldMk cId="1065123720" sldId="389"/>
        </pc:sldMkLst>
        <pc:picChg chg="mod">
          <ac:chgData name="Lynnell T. Gibson" userId="S::lgibson@nps.k12.va.us::af190086-9fe6-42c8-82c8-a6513fc35cd6" providerId="AD" clId="Web-{1387D134-A0D0-621D-2228-60096A90D590}" dt="2021-08-09T01:43:22.118" v="3587" actId="1076"/>
          <ac:picMkLst>
            <pc:docMk/>
            <pc:sldMk cId="1065123720" sldId="389"/>
            <ac:picMk id="6" creationId="{CA4F9691-4415-4A35-BCCD-6AAE365B71DA}"/>
          </ac:picMkLst>
        </pc:picChg>
      </pc:sldChg>
      <pc:sldChg chg="addSp modSp modNotes">
        <pc:chgData name="Lynnell T. Gibson" userId="S::lgibson@nps.k12.va.us::af190086-9fe6-42c8-82c8-a6513fc35cd6" providerId="AD" clId="Web-{1387D134-A0D0-621D-2228-60096A90D590}" dt="2021-08-09T01:40:35.457" v="3550" actId="1076"/>
        <pc:sldMkLst>
          <pc:docMk/>
          <pc:sldMk cId="473176432" sldId="390"/>
        </pc:sldMkLst>
        <pc:picChg chg="add mod">
          <ac:chgData name="Lynnell T. Gibson" userId="S::lgibson@nps.k12.va.us::af190086-9fe6-42c8-82c8-a6513fc35cd6" providerId="AD" clId="Web-{1387D134-A0D0-621D-2228-60096A90D590}" dt="2021-08-09T00:08:34.582" v="2153" actId="1076"/>
          <ac:picMkLst>
            <pc:docMk/>
            <pc:sldMk cId="473176432" sldId="390"/>
            <ac:picMk id="2" creationId="{F0A3E333-5B5D-468A-A346-2E9FC3BAE469}"/>
          </ac:picMkLst>
        </pc:picChg>
        <pc:picChg chg="add mod">
          <ac:chgData name="Lynnell T. Gibson" userId="S::lgibson@nps.k12.va.us::af190086-9fe6-42c8-82c8-a6513fc35cd6" providerId="AD" clId="Web-{1387D134-A0D0-621D-2228-60096A90D590}" dt="2021-08-09T00:04:06.904" v="2138" actId="1076"/>
          <ac:picMkLst>
            <pc:docMk/>
            <pc:sldMk cId="473176432" sldId="390"/>
            <ac:picMk id="3" creationId="{5DB5771A-288A-40B3-AD86-AEB3CBED90AE}"/>
          </ac:picMkLst>
        </pc:picChg>
        <pc:picChg chg="add mod">
          <ac:chgData name="Lynnell T. Gibson" userId="S::lgibson@nps.k12.va.us::af190086-9fe6-42c8-82c8-a6513fc35cd6" providerId="AD" clId="Web-{1387D134-A0D0-621D-2228-60096A90D590}" dt="2021-08-09T00:08:38.582" v="2154" actId="1076"/>
          <ac:picMkLst>
            <pc:docMk/>
            <pc:sldMk cId="473176432" sldId="390"/>
            <ac:picMk id="5" creationId="{0BD128A2-7270-40F5-BDA2-8A53F1997CC6}"/>
          </ac:picMkLst>
        </pc:picChg>
        <pc:picChg chg="add mod">
          <ac:chgData name="Lynnell T. Gibson" userId="S::lgibson@nps.k12.va.us::af190086-9fe6-42c8-82c8-a6513fc35cd6" providerId="AD" clId="Web-{1387D134-A0D0-621D-2228-60096A90D590}" dt="2021-08-09T00:08:24.707" v="2152" actId="1076"/>
          <ac:picMkLst>
            <pc:docMk/>
            <pc:sldMk cId="473176432" sldId="390"/>
            <ac:picMk id="6" creationId="{560CB045-2212-4727-AADD-BCBE7B5602E1}"/>
          </ac:picMkLst>
        </pc:picChg>
        <pc:picChg chg="add mod">
          <ac:chgData name="Lynnell T. Gibson" userId="S::lgibson@nps.k12.va.us::af190086-9fe6-42c8-82c8-a6513fc35cd6" providerId="AD" clId="Web-{1387D134-A0D0-621D-2228-60096A90D590}" dt="2021-08-09T00:09:00.739" v="2156" actId="1076"/>
          <ac:picMkLst>
            <pc:docMk/>
            <pc:sldMk cId="473176432" sldId="390"/>
            <ac:picMk id="8" creationId="{3EAC76C8-A058-4897-88C6-0AEE7AA18288}"/>
          </ac:picMkLst>
        </pc:picChg>
        <pc:picChg chg="mod">
          <ac:chgData name="Lynnell T. Gibson" userId="S::lgibson@nps.k12.va.us::af190086-9fe6-42c8-82c8-a6513fc35cd6" providerId="AD" clId="Web-{1387D134-A0D0-621D-2228-60096A90D590}" dt="2021-08-09T01:40:35.457" v="3550" actId="1076"/>
          <ac:picMkLst>
            <pc:docMk/>
            <pc:sldMk cId="473176432" sldId="390"/>
            <ac:picMk id="10" creationId="{9247E967-AB6E-4A18-85C1-DCE4AA1CD309}"/>
          </ac:picMkLst>
        </pc:picChg>
        <pc:picChg chg="mod">
          <ac:chgData name="Lynnell T. Gibson" userId="S::lgibson@nps.k12.va.us::af190086-9fe6-42c8-82c8-a6513fc35cd6" providerId="AD" clId="Web-{1387D134-A0D0-621D-2228-60096A90D590}" dt="2021-08-09T00:07:46.862" v="2147" actId="1076"/>
          <ac:picMkLst>
            <pc:docMk/>
            <pc:sldMk cId="473176432" sldId="390"/>
            <ac:picMk id="1026" creationId="{7BFEEF4F-334D-4DF7-880D-5F562BD86396}"/>
          </ac:picMkLst>
        </pc:picChg>
      </pc:sldChg>
      <pc:sldChg chg="delSp modSp modNotes">
        <pc:chgData name="Lynnell T. Gibson" userId="S::lgibson@nps.k12.va.us::af190086-9fe6-42c8-82c8-a6513fc35cd6" providerId="AD" clId="Web-{1387D134-A0D0-621D-2228-60096A90D590}" dt="2021-08-09T01:40:22.410" v="3549" actId="1076"/>
        <pc:sldMkLst>
          <pc:docMk/>
          <pc:sldMk cId="3387515737" sldId="392"/>
        </pc:sldMkLst>
        <pc:spChg chg="mod">
          <ac:chgData name="Lynnell T. Gibson" userId="S::lgibson@nps.k12.va.us::af190086-9fe6-42c8-82c8-a6513fc35cd6" providerId="AD" clId="Web-{1387D134-A0D0-621D-2228-60096A90D590}" dt="2021-08-09T01:40:12.253" v="3547" actId="1076"/>
          <ac:spMkLst>
            <pc:docMk/>
            <pc:sldMk cId="3387515737" sldId="392"/>
            <ac:spMk id="2" creationId="{12F47BC3-AD18-4DB0-8031-A430434B1DAE}"/>
          </ac:spMkLst>
        </pc:spChg>
        <pc:spChg chg="mod">
          <ac:chgData name="Lynnell T. Gibson" userId="S::lgibson@nps.k12.va.us::af190086-9fe6-42c8-82c8-a6513fc35cd6" providerId="AD" clId="Web-{1387D134-A0D0-621D-2228-60096A90D590}" dt="2021-08-09T01:40:16.566" v="3548" actId="1076"/>
          <ac:spMkLst>
            <pc:docMk/>
            <pc:sldMk cId="3387515737" sldId="392"/>
            <ac:spMk id="13" creationId="{E3FB322A-476A-4101-84DB-E4018A5F284A}"/>
          </ac:spMkLst>
        </pc:spChg>
        <pc:graphicFrameChg chg="mod">
          <ac:chgData name="Lynnell T. Gibson" userId="S::lgibson@nps.k12.va.us::af190086-9fe6-42c8-82c8-a6513fc35cd6" providerId="AD" clId="Web-{1387D134-A0D0-621D-2228-60096A90D590}" dt="2021-08-09T01:39:55.128" v="3543" actId="1076"/>
          <ac:graphicFrameMkLst>
            <pc:docMk/>
            <pc:sldMk cId="3387515737" sldId="392"/>
            <ac:graphicFrameMk id="3" creationId="{19212306-9A21-40E4-AB74-2D287E7A1BB3}"/>
          </ac:graphicFrameMkLst>
        </pc:graphicFrameChg>
        <pc:graphicFrameChg chg="mod">
          <ac:chgData name="Lynnell T. Gibson" userId="S::lgibson@nps.k12.va.us::af190086-9fe6-42c8-82c8-a6513fc35cd6" providerId="AD" clId="Web-{1387D134-A0D0-621D-2228-60096A90D590}" dt="2021-08-09T01:40:22.410" v="3549" actId="1076"/>
          <ac:graphicFrameMkLst>
            <pc:docMk/>
            <pc:sldMk cId="3387515737" sldId="392"/>
            <ac:graphicFrameMk id="12" creationId="{B5F66D01-B477-4DD9-97AB-24651A9CAB5F}"/>
          </ac:graphicFrameMkLst>
        </pc:graphicFrameChg>
        <pc:picChg chg="mod">
          <ac:chgData name="Lynnell T. Gibson" userId="S::lgibson@nps.k12.va.us::af190086-9fe6-42c8-82c8-a6513fc35cd6" providerId="AD" clId="Web-{1387D134-A0D0-621D-2228-60096A90D590}" dt="2021-08-09T01:39:45.503" v="3542" actId="1076"/>
          <ac:picMkLst>
            <pc:docMk/>
            <pc:sldMk cId="3387515737" sldId="392"/>
            <ac:picMk id="8" creationId="{888BE574-6CE9-47E3-84AB-A5C127F83680}"/>
          </ac:picMkLst>
        </pc:picChg>
        <pc:picChg chg="del">
          <ac:chgData name="Lynnell T. Gibson" userId="S::lgibson@nps.k12.va.us::af190086-9fe6-42c8-82c8-a6513fc35cd6" providerId="AD" clId="Web-{1387D134-A0D0-621D-2228-60096A90D590}" dt="2021-08-09T01:39:03.861" v="3537"/>
          <ac:picMkLst>
            <pc:docMk/>
            <pc:sldMk cId="3387515737" sldId="392"/>
            <ac:picMk id="14" creationId="{3D8803BD-3AEF-41C4-9C60-12637944B1FE}"/>
          </ac:picMkLst>
        </pc:picChg>
      </pc:sldChg>
      <pc:sldChg chg="modSp modNotes">
        <pc:chgData name="Lynnell T. Gibson" userId="S::lgibson@nps.k12.va.us::af190086-9fe6-42c8-82c8-a6513fc35cd6" providerId="AD" clId="Web-{1387D134-A0D0-621D-2228-60096A90D590}" dt="2021-08-09T01:41:03.192" v="3554" actId="20577"/>
        <pc:sldMkLst>
          <pc:docMk/>
          <pc:sldMk cId="2307107770" sldId="393"/>
        </pc:sldMkLst>
        <pc:spChg chg="mod">
          <ac:chgData name="Lynnell T. Gibson" userId="S::lgibson@nps.k12.va.us::af190086-9fe6-42c8-82c8-a6513fc35cd6" providerId="AD" clId="Web-{1387D134-A0D0-621D-2228-60096A90D590}" dt="2021-08-09T01:41:03.192" v="3554" actId="20577"/>
          <ac:spMkLst>
            <pc:docMk/>
            <pc:sldMk cId="2307107770" sldId="393"/>
            <ac:spMk id="2" creationId="{6418E673-0F0A-4BDC-92BD-2ECE32DF2ED4}"/>
          </ac:spMkLst>
        </pc:spChg>
        <pc:picChg chg="mod">
          <ac:chgData name="Lynnell T. Gibson" userId="S::lgibson@nps.k12.va.us::af190086-9fe6-42c8-82c8-a6513fc35cd6" providerId="AD" clId="Web-{1387D134-A0D0-621D-2228-60096A90D590}" dt="2021-08-09T01:40:56.208" v="3553" actId="1076"/>
          <ac:picMkLst>
            <pc:docMk/>
            <pc:sldMk cId="2307107770" sldId="393"/>
            <ac:picMk id="5" creationId="{E1C430E7-8201-4AFC-BB68-7D7BDE7D2BE4}"/>
          </ac:picMkLst>
        </pc:picChg>
      </pc:sldChg>
      <pc:sldChg chg="modSp modNotes">
        <pc:chgData name="Lynnell T. Gibson" userId="S::lgibson@nps.k12.va.us::af190086-9fe6-42c8-82c8-a6513fc35cd6" providerId="AD" clId="Web-{1387D134-A0D0-621D-2228-60096A90D590}" dt="2021-08-09T01:41:37.974" v="3569" actId="20577"/>
        <pc:sldMkLst>
          <pc:docMk/>
          <pc:sldMk cId="2157051398" sldId="394"/>
        </pc:sldMkLst>
        <pc:spChg chg="mod">
          <ac:chgData name="Lynnell T. Gibson" userId="S::lgibson@nps.k12.va.us::af190086-9fe6-42c8-82c8-a6513fc35cd6" providerId="AD" clId="Web-{1387D134-A0D0-621D-2228-60096A90D590}" dt="2021-08-09T01:41:37.974" v="3569" actId="20577"/>
          <ac:spMkLst>
            <pc:docMk/>
            <pc:sldMk cId="2157051398" sldId="394"/>
            <ac:spMk id="5" creationId="{37543DBA-8AB9-4D04-8862-302A6179154E}"/>
          </ac:spMkLst>
        </pc:spChg>
        <pc:picChg chg="mod">
          <ac:chgData name="Lynnell T. Gibson" userId="S::lgibson@nps.k12.va.us::af190086-9fe6-42c8-82c8-a6513fc35cd6" providerId="AD" clId="Web-{1387D134-A0D0-621D-2228-60096A90D590}" dt="2021-08-09T01:41:24.411" v="3557" actId="1076"/>
          <ac:picMkLst>
            <pc:docMk/>
            <pc:sldMk cId="2157051398" sldId="394"/>
            <ac:picMk id="6" creationId="{7594D881-9577-45FE-8656-0FA9F9E9527A}"/>
          </ac:picMkLst>
        </pc:picChg>
      </pc:sldChg>
      <pc:sldChg chg="modSp modNotes">
        <pc:chgData name="Lynnell T. Gibson" userId="S::lgibson@nps.k12.va.us::af190086-9fe6-42c8-82c8-a6513fc35cd6" providerId="AD" clId="Web-{1387D134-A0D0-621D-2228-60096A90D590}" dt="2021-08-09T01:41:57.694" v="3574" actId="1076"/>
        <pc:sldMkLst>
          <pc:docMk/>
          <pc:sldMk cId="771118446" sldId="395"/>
        </pc:sldMkLst>
        <pc:picChg chg="mod">
          <ac:chgData name="Lynnell T. Gibson" userId="S::lgibson@nps.k12.va.us::af190086-9fe6-42c8-82c8-a6513fc35cd6" providerId="AD" clId="Web-{1387D134-A0D0-621D-2228-60096A90D590}" dt="2021-08-09T01:41:57.694" v="3574" actId="1076"/>
          <ac:picMkLst>
            <pc:docMk/>
            <pc:sldMk cId="771118446" sldId="395"/>
            <ac:picMk id="5" creationId="{5D3CBF54-6747-4A8C-8EAB-890E1D0E53EC}"/>
          </ac:picMkLst>
        </pc:picChg>
      </pc:sldChg>
      <pc:sldChg chg="modSp">
        <pc:chgData name="Lynnell T. Gibson" userId="S::lgibson@nps.k12.va.us::af190086-9fe6-42c8-82c8-a6513fc35cd6" providerId="AD" clId="Web-{1387D134-A0D0-621D-2228-60096A90D590}" dt="2021-08-09T01:43:28.353" v="3588" actId="1076"/>
        <pc:sldMkLst>
          <pc:docMk/>
          <pc:sldMk cId="508815643" sldId="396"/>
        </pc:sldMkLst>
        <pc:picChg chg="mod">
          <ac:chgData name="Lynnell T. Gibson" userId="S::lgibson@nps.k12.va.us::af190086-9fe6-42c8-82c8-a6513fc35cd6" providerId="AD" clId="Web-{1387D134-A0D0-621D-2228-60096A90D590}" dt="2021-08-09T01:43:28.353" v="3588" actId="1076"/>
          <ac:picMkLst>
            <pc:docMk/>
            <pc:sldMk cId="508815643" sldId="396"/>
            <ac:picMk id="6" creationId="{708F3CB3-5F0D-4449-BC20-F3DDE458426B}"/>
          </ac:picMkLst>
        </pc:picChg>
      </pc:sldChg>
      <pc:sldChg chg="addSp delSp modSp ord">
        <pc:chgData name="Lynnell T. Gibson" userId="S::lgibson@nps.k12.va.us::af190086-9fe6-42c8-82c8-a6513fc35cd6" providerId="AD" clId="Web-{1387D134-A0D0-621D-2228-60096A90D590}" dt="2021-08-08T23:55:56.611" v="1986"/>
        <pc:sldMkLst>
          <pc:docMk/>
          <pc:sldMk cId="1272445420" sldId="397"/>
        </pc:sldMkLst>
        <pc:spChg chg="mod">
          <ac:chgData name="Lynnell T. Gibson" userId="S::lgibson@nps.k12.va.us::af190086-9fe6-42c8-82c8-a6513fc35cd6" providerId="AD" clId="Web-{1387D134-A0D0-621D-2228-60096A90D590}" dt="2021-08-08T23:02:20.293" v="1955" actId="20577"/>
          <ac:spMkLst>
            <pc:docMk/>
            <pc:sldMk cId="1272445420" sldId="397"/>
            <ac:spMk id="2" creationId="{51EA2D0E-BC5C-4AAD-8B5A-FE8875E0E3EA}"/>
          </ac:spMkLst>
        </pc:spChg>
        <pc:spChg chg="del">
          <ac:chgData name="Lynnell T. Gibson" userId="S::lgibson@nps.k12.va.us::af190086-9fe6-42c8-82c8-a6513fc35cd6" providerId="AD" clId="Web-{1387D134-A0D0-621D-2228-60096A90D590}" dt="2021-08-08T23:55:54.002" v="1985"/>
          <ac:spMkLst>
            <pc:docMk/>
            <pc:sldMk cId="1272445420" sldId="397"/>
            <ac:spMk id="3" creationId="{AF779C45-0E42-4194-9C5F-C8952A1DD185}"/>
          </ac:spMkLst>
        </pc:spChg>
        <pc:picChg chg="add mod">
          <ac:chgData name="Lynnell T. Gibson" userId="S::lgibson@nps.k12.va.us::af190086-9fe6-42c8-82c8-a6513fc35cd6" providerId="AD" clId="Web-{1387D134-A0D0-621D-2228-60096A90D590}" dt="2021-08-08T23:55:56.611" v="1986"/>
          <ac:picMkLst>
            <pc:docMk/>
            <pc:sldMk cId="1272445420" sldId="397"/>
            <ac:picMk id="4" creationId="{2913283D-7943-4ABC-BA56-F2D508EEAD34}"/>
          </ac:picMkLst>
        </pc:picChg>
      </pc:sldChg>
      <pc:sldChg chg="addSp delSp modSp add replId modNotes">
        <pc:chgData name="Lynnell T. Gibson" userId="S::lgibson@nps.k12.va.us::af190086-9fe6-42c8-82c8-a6513fc35cd6" providerId="AD" clId="Web-{1387D134-A0D0-621D-2228-60096A90D590}" dt="2021-08-09T01:42:21.960" v="3578" actId="1076"/>
        <pc:sldMkLst>
          <pc:docMk/>
          <pc:sldMk cId="2533123451" sldId="398"/>
        </pc:sldMkLst>
        <pc:spChg chg="mod">
          <ac:chgData name="Lynnell T. Gibson" userId="S::lgibson@nps.k12.va.us::af190086-9fe6-42c8-82c8-a6513fc35cd6" providerId="AD" clId="Web-{1387D134-A0D0-621D-2228-60096A90D590}" dt="2021-08-08T23:54:41.672" v="1979" actId="1076"/>
          <ac:spMkLst>
            <pc:docMk/>
            <pc:sldMk cId="2533123451" sldId="398"/>
            <ac:spMk id="6" creationId="{C38FFFCA-C8E0-42AC-841C-686BE7BFF70F}"/>
          </ac:spMkLst>
        </pc:spChg>
        <pc:spChg chg="add del mod">
          <ac:chgData name="Lynnell T. Gibson" userId="S::lgibson@nps.k12.va.us::af190086-9fe6-42c8-82c8-a6513fc35cd6" providerId="AD" clId="Web-{1387D134-A0D0-621D-2228-60096A90D590}" dt="2021-08-08T23:53:47.296" v="1971"/>
          <ac:spMkLst>
            <pc:docMk/>
            <pc:sldMk cId="2533123451" sldId="398"/>
            <ac:spMk id="9" creationId="{757DAF91-1BE2-47B4-866E-BACD823ACD6C}"/>
          </ac:spMkLst>
        </pc:spChg>
        <pc:picChg chg="mod">
          <ac:chgData name="Lynnell T. Gibson" userId="S::lgibson@nps.k12.va.us::af190086-9fe6-42c8-82c8-a6513fc35cd6" providerId="AD" clId="Web-{1387D134-A0D0-621D-2228-60096A90D590}" dt="2021-08-08T23:54:44" v="1980" actId="1076"/>
          <ac:picMkLst>
            <pc:docMk/>
            <pc:sldMk cId="2533123451" sldId="398"/>
            <ac:picMk id="3" creationId="{1DF867F9-A9C0-44BC-87B8-FFDF9EEFFFDB}"/>
          </ac:picMkLst>
        </pc:picChg>
        <pc:picChg chg="del">
          <ac:chgData name="Lynnell T. Gibson" userId="S::lgibson@nps.k12.va.us::af190086-9fe6-42c8-82c8-a6513fc35cd6" providerId="AD" clId="Web-{1387D134-A0D0-621D-2228-60096A90D590}" dt="2021-08-08T22:39:58.139" v="975"/>
          <ac:picMkLst>
            <pc:docMk/>
            <pc:sldMk cId="2533123451" sldId="398"/>
            <ac:picMk id="4" creationId="{D51D1399-17F6-4073-BB8D-C3B7B15C3C30}"/>
          </ac:picMkLst>
        </pc:picChg>
        <pc:picChg chg="mod">
          <ac:chgData name="Lynnell T. Gibson" userId="S::lgibson@nps.k12.va.us::af190086-9fe6-42c8-82c8-a6513fc35cd6" providerId="AD" clId="Web-{1387D134-A0D0-621D-2228-60096A90D590}" dt="2021-08-08T23:54:45.547" v="1981" actId="1076"/>
          <ac:picMkLst>
            <pc:docMk/>
            <pc:sldMk cId="2533123451" sldId="398"/>
            <ac:picMk id="5" creationId="{3A26F1B3-5A72-4416-ACCA-72AF05C11702}"/>
          </ac:picMkLst>
        </pc:picChg>
        <pc:picChg chg="mod">
          <ac:chgData name="Lynnell T. Gibson" userId="S::lgibson@nps.k12.va.us::af190086-9fe6-42c8-82c8-a6513fc35cd6" providerId="AD" clId="Web-{1387D134-A0D0-621D-2228-60096A90D590}" dt="2021-08-09T01:42:21.960" v="3578" actId="1076"/>
          <ac:picMkLst>
            <pc:docMk/>
            <pc:sldMk cId="2533123451" sldId="398"/>
            <ac:picMk id="7" creationId="{E3A58794-2B59-41B1-851E-C9DE24A3CA6E}"/>
          </ac:picMkLst>
        </pc:picChg>
      </pc:sldChg>
      <pc:sldChg chg="addSp delSp modSp add ord replId modNotes">
        <pc:chgData name="Lynnell T. Gibson" userId="S::lgibson@nps.k12.va.us::af190086-9fe6-42c8-82c8-a6513fc35cd6" providerId="AD" clId="Web-{1387D134-A0D0-621D-2228-60096A90D590}" dt="2021-08-09T01:42:30.398" v="3580" actId="1076"/>
        <pc:sldMkLst>
          <pc:docMk/>
          <pc:sldMk cId="27616395" sldId="399"/>
        </pc:sldMkLst>
        <pc:picChg chg="add mod">
          <ac:chgData name="Lynnell T. Gibson" userId="S::lgibson@nps.k12.va.us::af190086-9fe6-42c8-82c8-a6513fc35cd6" providerId="AD" clId="Web-{1387D134-A0D0-621D-2228-60096A90D590}" dt="2021-08-08T22:40:25.844" v="979" actId="14100"/>
          <ac:picMkLst>
            <pc:docMk/>
            <pc:sldMk cId="27616395" sldId="399"/>
            <ac:picMk id="3" creationId="{F3D91226-D1BC-4F3E-B95A-DF78815F4275}"/>
          </ac:picMkLst>
        </pc:picChg>
        <pc:picChg chg="del">
          <ac:chgData name="Lynnell T. Gibson" userId="S::lgibson@nps.k12.va.us::af190086-9fe6-42c8-82c8-a6513fc35cd6" providerId="AD" clId="Web-{1387D134-A0D0-621D-2228-60096A90D590}" dt="2021-08-08T22:37:12.439" v="960"/>
          <ac:picMkLst>
            <pc:docMk/>
            <pc:sldMk cId="27616395" sldId="399"/>
            <ac:picMk id="4" creationId="{A40A034A-0ACA-4447-98D6-075DE0443955}"/>
          </ac:picMkLst>
        </pc:picChg>
        <pc:picChg chg="add mod">
          <ac:chgData name="Lynnell T. Gibson" userId="S::lgibson@nps.k12.va.us::af190086-9fe6-42c8-82c8-a6513fc35cd6" providerId="AD" clId="Web-{1387D134-A0D0-621D-2228-60096A90D590}" dt="2021-08-08T22:39:41.232" v="972" actId="14100"/>
          <ac:picMkLst>
            <pc:docMk/>
            <pc:sldMk cId="27616395" sldId="399"/>
            <ac:picMk id="5" creationId="{98A3BA04-C437-4BE9-B614-6E7E76533631}"/>
          </ac:picMkLst>
        </pc:picChg>
        <pc:picChg chg="add mod">
          <ac:chgData name="Lynnell T. Gibson" userId="S::lgibson@nps.k12.va.us::af190086-9fe6-42c8-82c8-a6513fc35cd6" providerId="AD" clId="Web-{1387D134-A0D0-621D-2228-60096A90D590}" dt="2021-08-08T22:40:10.171" v="978" actId="14100"/>
          <ac:picMkLst>
            <pc:docMk/>
            <pc:sldMk cId="27616395" sldId="399"/>
            <ac:picMk id="6" creationId="{B60E7A09-3CAC-4A94-9684-520B82E8F37C}"/>
          </ac:picMkLst>
        </pc:picChg>
        <pc:picChg chg="mod">
          <ac:chgData name="Lynnell T. Gibson" userId="S::lgibson@nps.k12.va.us::af190086-9fe6-42c8-82c8-a6513fc35cd6" providerId="AD" clId="Web-{1387D134-A0D0-621D-2228-60096A90D590}" dt="2021-08-09T01:42:30.398" v="3580" actId="1076"/>
          <ac:picMkLst>
            <pc:docMk/>
            <pc:sldMk cId="27616395" sldId="399"/>
            <ac:picMk id="8" creationId="{5F84516E-8E21-4CC7-AA51-BD47CC5C7327}"/>
          </ac:picMkLst>
        </pc:picChg>
      </pc:sldChg>
      <pc:sldChg chg="add replId">
        <pc:chgData name="Lynnell T. Gibson" userId="S::lgibson@nps.k12.va.us::af190086-9fe6-42c8-82c8-a6513fc35cd6" providerId="AD" clId="Web-{1387D134-A0D0-621D-2228-60096A90D590}" dt="2021-08-08T22:46:59.842" v="1199"/>
        <pc:sldMkLst>
          <pc:docMk/>
          <pc:sldMk cId="2578515784" sldId="400"/>
        </pc:sldMkLst>
      </pc:sldChg>
      <pc:sldChg chg="addSp delSp modSp add del replId modNotes">
        <pc:chgData name="Lynnell T. Gibson" userId="S::lgibson@nps.k12.va.us::af190086-9fe6-42c8-82c8-a6513fc35cd6" providerId="AD" clId="Web-{1387D134-A0D0-621D-2228-60096A90D590}" dt="2021-08-08T22:45:45.244" v="1184"/>
        <pc:sldMkLst>
          <pc:docMk/>
          <pc:sldMk cId="3263445073" sldId="400"/>
        </pc:sldMkLst>
        <pc:picChg chg="add del mod">
          <ac:chgData name="Lynnell T. Gibson" userId="S::lgibson@nps.k12.va.us::af190086-9fe6-42c8-82c8-a6513fc35cd6" providerId="AD" clId="Web-{1387D134-A0D0-621D-2228-60096A90D590}" dt="2021-08-08T22:41:32.255" v="986"/>
          <ac:picMkLst>
            <pc:docMk/>
            <pc:sldMk cId="3263445073" sldId="400"/>
            <ac:picMk id="3" creationId="{A5D7FAD5-E581-4976-9E02-2843543FC366}"/>
          </ac:picMkLst>
        </pc:picChg>
        <pc:picChg chg="del">
          <ac:chgData name="Lynnell T. Gibson" userId="S::lgibson@nps.k12.va.us::af190086-9fe6-42c8-82c8-a6513fc35cd6" providerId="AD" clId="Web-{1387D134-A0D0-621D-2228-60096A90D590}" dt="2021-08-08T22:40:56.549" v="981"/>
          <ac:picMkLst>
            <pc:docMk/>
            <pc:sldMk cId="3263445073" sldId="400"/>
            <ac:picMk id="4" creationId="{A40A034A-0ACA-4447-98D6-075DE0443955}"/>
          </ac:picMkLst>
        </pc:picChg>
      </pc:sldChg>
      <pc:sldChg chg="modSp add del replId">
        <pc:chgData name="Lynnell T. Gibson" userId="S::lgibson@nps.k12.va.us::af190086-9fe6-42c8-82c8-a6513fc35cd6" providerId="AD" clId="Web-{1387D134-A0D0-621D-2228-60096A90D590}" dt="2021-08-08T22:46:30.137" v="1198"/>
        <pc:sldMkLst>
          <pc:docMk/>
          <pc:sldMk cId="2731637989" sldId="401"/>
        </pc:sldMkLst>
        <pc:picChg chg="mod modCrop">
          <ac:chgData name="Lynnell T. Gibson" userId="S::lgibson@nps.k12.va.us::af190086-9fe6-42c8-82c8-a6513fc35cd6" providerId="AD" clId="Web-{1387D134-A0D0-621D-2228-60096A90D590}" dt="2021-08-08T22:43:12.496" v="993"/>
          <ac:picMkLst>
            <pc:docMk/>
            <pc:sldMk cId="2731637989" sldId="401"/>
            <ac:picMk id="4" creationId="{A40A034A-0ACA-4447-98D6-075DE0443955}"/>
          </ac:picMkLst>
        </pc:picChg>
      </pc:sldChg>
      <pc:sldChg chg="addSp delSp modSp add replId modNotes">
        <pc:chgData name="Lynnell T. Gibson" userId="S::lgibson@nps.k12.va.us::af190086-9fe6-42c8-82c8-a6513fc35cd6" providerId="AD" clId="Web-{1387D134-A0D0-621D-2228-60096A90D590}" dt="2021-08-09T01:42:12.678" v="3577" actId="1076"/>
        <pc:sldMkLst>
          <pc:docMk/>
          <pc:sldMk cId="3903043656" sldId="401"/>
        </pc:sldMkLst>
        <pc:spChg chg="del">
          <ac:chgData name="Lynnell T. Gibson" userId="S::lgibson@nps.k12.va.us::af190086-9fe6-42c8-82c8-a6513fc35cd6" providerId="AD" clId="Web-{1387D134-A0D0-621D-2228-60096A90D590}" dt="2021-08-08T22:49:17.586" v="1212"/>
          <ac:spMkLst>
            <pc:docMk/>
            <pc:sldMk cId="3903043656" sldId="401"/>
            <ac:spMk id="3" creationId="{AF779C45-0E42-4194-9C5F-C8952A1DD185}"/>
          </ac:spMkLst>
        </pc:spChg>
        <pc:spChg chg="add mod">
          <ac:chgData name="Lynnell T. Gibson" userId="S::lgibson@nps.k12.va.us::af190086-9fe6-42c8-82c8-a6513fc35cd6" providerId="AD" clId="Web-{1387D134-A0D0-621D-2228-60096A90D590}" dt="2021-08-08T23:01:37.134" v="1950" actId="14100"/>
          <ac:spMkLst>
            <pc:docMk/>
            <pc:sldMk cId="3903043656" sldId="401"/>
            <ac:spMk id="5" creationId="{3D1DC995-7E0D-4C6F-924E-713A8E190451}"/>
          </ac:spMkLst>
        </pc:spChg>
        <pc:picChg chg="add mod ord">
          <ac:chgData name="Lynnell T. Gibson" userId="S::lgibson@nps.k12.va.us::af190086-9fe6-42c8-82c8-a6513fc35cd6" providerId="AD" clId="Web-{1387D134-A0D0-621D-2228-60096A90D590}" dt="2021-08-08T22:49:34.868" v="1214" actId="1076"/>
          <ac:picMkLst>
            <pc:docMk/>
            <pc:sldMk cId="3903043656" sldId="401"/>
            <ac:picMk id="4" creationId="{301F38E2-5275-4EFD-84AA-8F09B279ADD2}"/>
          </ac:picMkLst>
        </pc:picChg>
        <pc:picChg chg="mod">
          <ac:chgData name="Lynnell T. Gibson" userId="S::lgibson@nps.k12.va.us::af190086-9fe6-42c8-82c8-a6513fc35cd6" providerId="AD" clId="Web-{1387D134-A0D0-621D-2228-60096A90D590}" dt="2021-08-09T01:42:12.678" v="3577" actId="1076"/>
          <ac:picMkLst>
            <pc:docMk/>
            <pc:sldMk cId="3903043656" sldId="401"/>
            <ac:picMk id="6" creationId="{8B82F253-8A62-4355-B3D7-8C740E22C195}"/>
          </ac:picMkLst>
        </pc:picChg>
      </pc:sldChg>
    </pc:docChg>
  </pc:docChgLst>
  <pc:docChgLst>
    <pc:chgData name="Bruce W. Brady" userId="S::bwbrady@nps.k12.va.us::2c42ae70-a5e4-490d-8546-54664da43408" providerId="AD" clId="Web-{C3E224C6-9759-0B7F-A50F-E5A37FC86D19}"/>
    <pc:docChg chg="modSld">
      <pc:chgData name="Bruce W. Brady" userId="S::bwbrady@nps.k12.va.us::2c42ae70-a5e4-490d-8546-54664da43408" providerId="AD" clId="Web-{C3E224C6-9759-0B7F-A50F-E5A37FC86D19}" dt="2021-08-03T11:38:53.588" v="84" actId="20577"/>
      <pc:docMkLst>
        <pc:docMk/>
      </pc:docMkLst>
      <pc:sldChg chg="modSp">
        <pc:chgData name="Bruce W. Brady" userId="S::bwbrady@nps.k12.va.us::2c42ae70-a5e4-490d-8546-54664da43408" providerId="AD" clId="Web-{C3E224C6-9759-0B7F-A50F-E5A37FC86D19}" dt="2021-08-03T11:38:53.588" v="84" actId="20577"/>
        <pc:sldMkLst>
          <pc:docMk/>
          <pc:sldMk cId="3172444557" sldId="379"/>
        </pc:sldMkLst>
        <pc:spChg chg="mod">
          <ac:chgData name="Bruce W. Brady" userId="S::bwbrady@nps.k12.va.us::2c42ae70-a5e4-490d-8546-54664da43408" providerId="AD" clId="Web-{C3E224C6-9759-0B7F-A50F-E5A37FC86D19}" dt="2021-08-03T11:38:53.588" v="84" actId="20577"/>
          <ac:spMkLst>
            <pc:docMk/>
            <pc:sldMk cId="3172444557" sldId="379"/>
            <ac:spMk id="3" creationId="{4379E80E-EC70-44E6-9902-5118FA077F53}"/>
          </ac:spMkLst>
        </pc:spChg>
      </pc:sldChg>
      <pc:sldChg chg="modSp">
        <pc:chgData name="Bruce W. Brady" userId="S::bwbrady@nps.k12.va.us::2c42ae70-a5e4-490d-8546-54664da43408" providerId="AD" clId="Web-{C3E224C6-9759-0B7F-A50F-E5A37FC86D19}" dt="2021-08-03T11:33:59.128" v="73" actId="20577"/>
        <pc:sldMkLst>
          <pc:docMk/>
          <pc:sldMk cId="3719967821" sldId="382"/>
        </pc:sldMkLst>
        <pc:spChg chg="mod">
          <ac:chgData name="Bruce W. Brady" userId="S::bwbrady@nps.k12.va.us::2c42ae70-a5e4-490d-8546-54664da43408" providerId="AD" clId="Web-{C3E224C6-9759-0B7F-A50F-E5A37FC86D19}" dt="2021-08-03T11:33:59.128" v="73" actId="20577"/>
          <ac:spMkLst>
            <pc:docMk/>
            <pc:sldMk cId="3719967821" sldId="382"/>
            <ac:spMk id="3" creationId="{332F6703-A083-4512-9E15-9E1CBEF3D2B9}"/>
          </ac:spMkLst>
        </pc:spChg>
      </pc:sldChg>
    </pc:docChg>
  </pc:docChgLst>
  <pc:docChgLst>
    <pc:chgData name="James Pohl" userId="S::jpohl@nps.k12.va.us::840f3e75-7a18-45d6-a8bd-aa20e2e1b592" providerId="AD" clId="Web-{75353667-5DF2-416D-A8CC-D98C92DA312F}"/>
    <pc:docChg chg="modSld">
      <pc:chgData name="James Pohl" userId="S::jpohl@nps.k12.va.us::840f3e75-7a18-45d6-a8bd-aa20e2e1b592" providerId="AD" clId="Web-{75353667-5DF2-416D-A8CC-D98C92DA312F}" dt="2021-08-03T18:57:32.948" v="10" actId="20577"/>
      <pc:docMkLst>
        <pc:docMk/>
      </pc:docMkLst>
      <pc:sldChg chg="modSp">
        <pc:chgData name="James Pohl" userId="S::jpohl@nps.k12.va.us::840f3e75-7a18-45d6-a8bd-aa20e2e1b592" providerId="AD" clId="Web-{75353667-5DF2-416D-A8CC-D98C92DA312F}" dt="2021-08-03T18:57:32.948" v="10" actId="20577"/>
        <pc:sldMkLst>
          <pc:docMk/>
          <pc:sldMk cId="2157051398" sldId="394"/>
        </pc:sldMkLst>
        <pc:spChg chg="mod">
          <ac:chgData name="James Pohl" userId="S::jpohl@nps.k12.va.us::840f3e75-7a18-45d6-a8bd-aa20e2e1b592" providerId="AD" clId="Web-{75353667-5DF2-416D-A8CC-D98C92DA312F}" dt="2021-08-03T18:57:32.948" v="10" actId="20577"/>
          <ac:spMkLst>
            <pc:docMk/>
            <pc:sldMk cId="2157051398" sldId="394"/>
            <ac:spMk id="5" creationId="{37543DBA-8AB9-4D04-8862-302A6179154E}"/>
          </ac:spMkLst>
        </pc:spChg>
      </pc:sldChg>
    </pc:docChg>
  </pc:docChgLst>
  <pc:docChgLst>
    <pc:chgData name="Lynnell T. Gibson" userId="S::lgibson@nps.k12.va.us::af190086-9fe6-42c8-82c8-a6513fc35cd6" providerId="AD" clId="Web-{C116C3A8-130D-44B2-EB5A-B414E017EB01}"/>
    <pc:docChg chg="addSld modSld">
      <pc:chgData name="Lynnell T. Gibson" userId="S::lgibson@nps.k12.va.us::af190086-9fe6-42c8-82c8-a6513fc35cd6" providerId="AD" clId="Web-{C116C3A8-130D-44B2-EB5A-B414E017EB01}" dt="2021-08-11T13:07:38.904" v="74" actId="20577"/>
      <pc:docMkLst>
        <pc:docMk/>
      </pc:docMkLst>
      <pc:sldChg chg="addSp delSp modSp new modNotes">
        <pc:chgData name="Lynnell T. Gibson" userId="S::lgibson@nps.k12.va.us::af190086-9fe6-42c8-82c8-a6513fc35cd6" providerId="AD" clId="Web-{C116C3A8-130D-44B2-EB5A-B414E017EB01}" dt="2021-08-11T13:07:38.904" v="74" actId="20577"/>
        <pc:sldMkLst>
          <pc:docMk/>
          <pc:sldMk cId="3675934315" sldId="402"/>
        </pc:sldMkLst>
        <pc:spChg chg="del">
          <ac:chgData name="Lynnell T. Gibson" userId="S::lgibson@nps.k12.va.us::af190086-9fe6-42c8-82c8-a6513fc35cd6" providerId="AD" clId="Web-{C116C3A8-130D-44B2-EB5A-B414E017EB01}" dt="2021-08-11T12:57:46.961" v="1"/>
          <ac:spMkLst>
            <pc:docMk/>
            <pc:sldMk cId="3675934315" sldId="402"/>
            <ac:spMk id="2" creationId="{A2E579C1-B0DD-4E64-84B8-C4E004189E1B}"/>
          </ac:spMkLst>
        </pc:spChg>
        <pc:spChg chg="del">
          <ac:chgData name="Lynnell T. Gibson" userId="S::lgibson@nps.k12.va.us::af190086-9fe6-42c8-82c8-a6513fc35cd6" providerId="AD" clId="Web-{C116C3A8-130D-44B2-EB5A-B414E017EB01}" dt="2021-08-11T12:57:54.992" v="2"/>
          <ac:spMkLst>
            <pc:docMk/>
            <pc:sldMk cId="3675934315" sldId="402"/>
            <ac:spMk id="3" creationId="{8AD8DBA6-860A-402E-B321-20DF43A453CC}"/>
          </ac:spMkLst>
        </pc:spChg>
        <pc:spChg chg="add mod">
          <ac:chgData name="Lynnell T. Gibson" userId="S::lgibson@nps.k12.va.us::af190086-9fe6-42c8-82c8-a6513fc35cd6" providerId="AD" clId="Web-{C116C3A8-130D-44B2-EB5A-B414E017EB01}" dt="2021-08-11T13:07:38.904" v="74" actId="20577"/>
          <ac:spMkLst>
            <pc:docMk/>
            <pc:sldMk cId="3675934315" sldId="402"/>
            <ac:spMk id="4" creationId="{906E40C5-D5C1-45DB-8EEF-8BAC84D425AC}"/>
          </ac:spMkLst>
        </pc:spChg>
        <pc:spChg chg="add mod">
          <ac:chgData name="Lynnell T. Gibson" userId="S::lgibson@nps.k12.va.us::af190086-9fe6-42c8-82c8-a6513fc35cd6" providerId="AD" clId="Web-{C116C3A8-130D-44B2-EB5A-B414E017EB01}" dt="2021-08-11T13:07:14.137" v="73" actId="20577"/>
          <ac:spMkLst>
            <pc:docMk/>
            <pc:sldMk cId="3675934315" sldId="402"/>
            <ac:spMk id="8" creationId="{6ABE4FB4-EAFA-46B2-B846-7A3D409D2B4F}"/>
          </ac:spMkLst>
        </pc:spChg>
        <pc:picChg chg="add mod">
          <ac:chgData name="Lynnell T. Gibson" userId="S::lgibson@nps.k12.va.us::af190086-9fe6-42c8-82c8-a6513fc35cd6" providerId="AD" clId="Web-{C116C3A8-130D-44B2-EB5A-B414E017EB01}" dt="2021-08-11T13:07:02.121" v="70" actId="1076"/>
          <ac:picMkLst>
            <pc:docMk/>
            <pc:sldMk cId="3675934315" sldId="402"/>
            <ac:picMk id="5" creationId="{FE5453BC-F72A-4B7B-AE2E-7B49CEA39796}"/>
          </ac:picMkLst>
        </pc:picChg>
        <pc:picChg chg="add">
          <ac:chgData name="Lynnell T. Gibson" userId="S::lgibson@nps.k12.va.us::af190086-9fe6-42c8-82c8-a6513fc35cd6" providerId="AD" clId="Web-{C116C3A8-130D-44B2-EB5A-B414E017EB01}" dt="2021-08-11T13:02:51.018" v="11"/>
          <ac:picMkLst>
            <pc:docMk/>
            <pc:sldMk cId="3675934315" sldId="402"/>
            <ac:picMk id="7" creationId="{7194BAD3-3D86-470E-A5EE-FC3BACE7AEF0}"/>
          </ac:picMkLst>
        </pc:picChg>
      </pc:sldChg>
    </pc:docChg>
  </pc:docChgLst>
  <pc:docChgLst>
    <pc:chgData name="Bruce W. Brady" userId="S::bwbrady@nps.k12.va.us::2c42ae70-a5e4-490d-8546-54664da43408" providerId="AD" clId="Web-{1094387C-B9C2-06AA-49F2-828F63210D89}"/>
    <pc:docChg chg="modSld">
      <pc:chgData name="Bruce W. Brady" userId="S::bwbrady@nps.k12.va.us::2c42ae70-a5e4-490d-8546-54664da43408" providerId="AD" clId="Web-{1094387C-B9C2-06AA-49F2-828F63210D89}" dt="2021-07-29T20:02:21.796" v="135" actId="20577"/>
      <pc:docMkLst>
        <pc:docMk/>
      </pc:docMkLst>
      <pc:sldChg chg="modSp">
        <pc:chgData name="Bruce W. Brady" userId="S::bwbrady@nps.k12.va.us::2c42ae70-a5e4-490d-8546-54664da43408" providerId="AD" clId="Web-{1094387C-B9C2-06AA-49F2-828F63210D89}" dt="2021-07-29T20:02:21.796" v="135" actId="20577"/>
        <pc:sldMkLst>
          <pc:docMk/>
          <pc:sldMk cId="3172444557" sldId="379"/>
        </pc:sldMkLst>
        <pc:spChg chg="mod">
          <ac:chgData name="Bruce W. Brady" userId="S::bwbrady@nps.k12.va.us::2c42ae70-a5e4-490d-8546-54664da43408" providerId="AD" clId="Web-{1094387C-B9C2-06AA-49F2-828F63210D89}" dt="2021-07-29T20:02:21.796" v="135" actId="20577"/>
          <ac:spMkLst>
            <pc:docMk/>
            <pc:sldMk cId="3172444557" sldId="379"/>
            <ac:spMk id="3" creationId="{4379E80E-EC70-44E6-9902-5118FA077F53}"/>
          </ac:spMkLst>
        </pc:spChg>
      </pc:sldChg>
    </pc:docChg>
  </pc:docChgLst>
  <pc:docChgLst>
    <pc:chgData name="Lynnell T. Gibson" userId="S::lgibson@nps.k12.va.us::af190086-9fe6-42c8-82c8-a6513fc35cd6" providerId="AD" clId="Web-{6290F7B0-694D-35B6-770A-2886E22B85B5}"/>
    <pc:docChg chg="modSld">
      <pc:chgData name="Lynnell T. Gibson" userId="S::lgibson@nps.k12.va.us::af190086-9fe6-42c8-82c8-a6513fc35cd6" providerId="AD" clId="Web-{6290F7B0-694D-35B6-770A-2886E22B85B5}" dt="2021-08-09T19:56:22.540" v="5" actId="20577"/>
      <pc:docMkLst>
        <pc:docMk/>
      </pc:docMkLst>
      <pc:sldChg chg="modNotes">
        <pc:chgData name="Lynnell T. Gibson" userId="S::lgibson@nps.k12.va.us::af190086-9fe6-42c8-82c8-a6513fc35cd6" providerId="AD" clId="Web-{6290F7B0-694D-35B6-770A-2886E22B85B5}" dt="2021-08-09T19:32:24.438" v="1"/>
        <pc:sldMkLst>
          <pc:docMk/>
          <pc:sldMk cId="1223044341" sldId="357"/>
        </pc:sldMkLst>
      </pc:sldChg>
      <pc:sldChg chg="modNotes">
        <pc:chgData name="Lynnell T. Gibson" userId="S::lgibson@nps.k12.va.us::af190086-9fe6-42c8-82c8-a6513fc35cd6" providerId="AD" clId="Web-{6290F7B0-694D-35B6-770A-2886E22B85B5}" dt="2021-08-09T19:50:29.409" v="2"/>
        <pc:sldMkLst>
          <pc:docMk/>
          <pc:sldMk cId="3803613076" sldId="368"/>
        </pc:sldMkLst>
      </pc:sldChg>
      <pc:sldChg chg="modSp">
        <pc:chgData name="Lynnell T. Gibson" userId="S::lgibson@nps.k12.va.us::af190086-9fe6-42c8-82c8-a6513fc35cd6" providerId="AD" clId="Web-{6290F7B0-694D-35B6-770A-2886E22B85B5}" dt="2021-08-09T19:56:22.540" v="5" actId="20577"/>
        <pc:sldMkLst>
          <pc:docMk/>
          <pc:sldMk cId="922167732" sldId="387"/>
        </pc:sldMkLst>
        <pc:spChg chg="mod">
          <ac:chgData name="Lynnell T. Gibson" userId="S::lgibson@nps.k12.va.us::af190086-9fe6-42c8-82c8-a6513fc35cd6" providerId="AD" clId="Web-{6290F7B0-694D-35B6-770A-2886E22B85B5}" dt="2021-08-09T19:56:22.540" v="5" actId="20577"/>
          <ac:spMkLst>
            <pc:docMk/>
            <pc:sldMk cId="922167732" sldId="387"/>
            <ac:spMk id="3" creationId="{A88B96AA-5A88-42CC-B475-6BB11366DCC1}"/>
          </ac:spMkLst>
        </pc:spChg>
      </pc:sldChg>
    </pc:docChg>
  </pc:docChgLst>
  <pc:docChgLst>
    <pc:chgData name="Lynnell T. Gibson" userId="S::lgibson@nps.k12.va.us::af190086-9fe6-42c8-82c8-a6513fc35cd6" providerId="AD" clId="Web-{EC3FC0BB-F0C9-3CB5-1D15-A65D0EE2A35D}"/>
    <pc:docChg chg="modSld">
      <pc:chgData name="Lynnell T. Gibson" userId="S::lgibson@nps.k12.va.us::af190086-9fe6-42c8-82c8-a6513fc35cd6" providerId="AD" clId="Web-{EC3FC0BB-F0C9-3CB5-1D15-A65D0EE2A35D}" dt="2021-08-06T00:36:52.970" v="1" actId="1076"/>
      <pc:docMkLst>
        <pc:docMk/>
      </pc:docMkLst>
      <pc:sldChg chg="modSp">
        <pc:chgData name="Lynnell T. Gibson" userId="S::lgibson@nps.k12.va.us::af190086-9fe6-42c8-82c8-a6513fc35cd6" providerId="AD" clId="Web-{EC3FC0BB-F0C9-3CB5-1D15-A65D0EE2A35D}" dt="2021-08-06T00:36:52.970" v="1" actId="1076"/>
        <pc:sldMkLst>
          <pc:docMk/>
          <pc:sldMk cId="1217925735" sldId="256"/>
        </pc:sldMkLst>
        <pc:picChg chg="mod">
          <ac:chgData name="Lynnell T. Gibson" userId="S::lgibson@nps.k12.va.us::af190086-9fe6-42c8-82c8-a6513fc35cd6" providerId="AD" clId="Web-{EC3FC0BB-F0C9-3CB5-1D15-A65D0EE2A35D}" dt="2021-08-06T00:36:52.970" v="1" actId="1076"/>
          <ac:picMkLst>
            <pc:docMk/>
            <pc:sldMk cId="1217925735" sldId="256"/>
            <ac:picMk id="8" creationId="{C4ABCFBD-DB18-4C94-AF67-D16DB14A4C73}"/>
          </ac:picMkLst>
        </pc:picChg>
      </pc:sldChg>
    </pc:docChg>
  </pc:docChgLst>
  <pc:docChgLst>
    <pc:chgData name="Lynnell T. Gibson" userId="S::lgibson@nps.k12.va.us::af190086-9fe6-42c8-82c8-a6513fc35cd6" providerId="AD" clId="Web-{2B294B96-33E2-EE78-ABC5-24A4B0801ED7}"/>
    <pc:docChg chg="addSld modSld">
      <pc:chgData name="Lynnell T. Gibson" userId="S::lgibson@nps.k12.va.us::af190086-9fe6-42c8-82c8-a6513fc35cd6" providerId="AD" clId="Web-{2B294B96-33E2-EE78-ABC5-24A4B0801ED7}" dt="2021-08-08T21:57:44.900" v="223" actId="20577"/>
      <pc:docMkLst>
        <pc:docMk/>
      </pc:docMkLst>
      <pc:sldChg chg="modNotes">
        <pc:chgData name="Lynnell T. Gibson" userId="S::lgibson@nps.k12.va.us::af190086-9fe6-42c8-82c8-a6513fc35cd6" providerId="AD" clId="Web-{2B294B96-33E2-EE78-ABC5-24A4B0801ED7}" dt="2021-08-08T20:51:19.558" v="4"/>
        <pc:sldMkLst>
          <pc:docMk/>
          <pc:sldMk cId="1217925735" sldId="256"/>
        </pc:sldMkLst>
      </pc:sldChg>
      <pc:sldChg chg="modSp modNotes">
        <pc:chgData name="Lynnell T. Gibson" userId="S::lgibson@nps.k12.va.us::af190086-9fe6-42c8-82c8-a6513fc35cd6" providerId="AD" clId="Web-{2B294B96-33E2-EE78-ABC5-24A4B0801ED7}" dt="2021-08-08T21:57:44.900" v="223" actId="20577"/>
        <pc:sldMkLst>
          <pc:docMk/>
          <pc:sldMk cId="3045647658" sldId="262"/>
        </pc:sldMkLst>
        <pc:spChg chg="mod">
          <ac:chgData name="Lynnell T. Gibson" userId="S::lgibson@nps.k12.va.us::af190086-9fe6-42c8-82c8-a6513fc35cd6" providerId="AD" clId="Web-{2B294B96-33E2-EE78-ABC5-24A4B0801ED7}" dt="2021-08-08T21:57:44.900" v="223" actId="20577"/>
          <ac:spMkLst>
            <pc:docMk/>
            <pc:sldMk cId="3045647658" sldId="262"/>
            <ac:spMk id="3" creationId="{8AB22C56-D128-4FA8-943B-64E5E6550210}"/>
          </ac:spMkLst>
        </pc:spChg>
      </pc:sldChg>
      <pc:sldChg chg="modNotes">
        <pc:chgData name="Lynnell T. Gibson" userId="S::lgibson@nps.k12.va.us::af190086-9fe6-42c8-82c8-a6513fc35cd6" providerId="AD" clId="Web-{2B294B96-33E2-EE78-ABC5-24A4B0801ED7}" dt="2021-08-08T20:54:51.705" v="18"/>
        <pc:sldMkLst>
          <pc:docMk/>
          <pc:sldMk cId="1223044341" sldId="357"/>
        </pc:sldMkLst>
      </pc:sldChg>
      <pc:sldChg chg="modSp modNotes">
        <pc:chgData name="Lynnell T. Gibson" userId="S::lgibson@nps.k12.va.us::af190086-9fe6-42c8-82c8-a6513fc35cd6" providerId="AD" clId="Web-{2B294B96-33E2-EE78-ABC5-24A4B0801ED7}" dt="2021-08-08T21:54:52.677" v="201" actId="1076"/>
        <pc:sldMkLst>
          <pc:docMk/>
          <pc:sldMk cId="2108279096" sldId="362"/>
        </pc:sldMkLst>
        <pc:spChg chg="mod">
          <ac:chgData name="Lynnell T. Gibson" userId="S::lgibson@nps.k12.va.us::af190086-9fe6-42c8-82c8-a6513fc35cd6" providerId="AD" clId="Web-{2B294B96-33E2-EE78-ABC5-24A4B0801ED7}" dt="2021-08-08T21:54:52.677" v="201" actId="1076"/>
          <ac:spMkLst>
            <pc:docMk/>
            <pc:sldMk cId="2108279096" sldId="362"/>
            <ac:spMk id="8" creationId="{CA1DAE3F-776A-4840-B0FC-EC616DD8F144}"/>
          </ac:spMkLst>
        </pc:spChg>
      </pc:sldChg>
      <pc:sldChg chg="modNotes">
        <pc:chgData name="Lynnell T. Gibson" userId="S::lgibson@nps.k12.va.us::af190086-9fe6-42c8-82c8-a6513fc35cd6" providerId="AD" clId="Web-{2B294B96-33E2-EE78-ABC5-24A4B0801ED7}" dt="2021-08-08T21:43:00.828" v="157"/>
        <pc:sldMkLst>
          <pc:docMk/>
          <pc:sldMk cId="3803613076" sldId="368"/>
        </pc:sldMkLst>
      </pc:sldChg>
      <pc:sldChg chg="modSp">
        <pc:chgData name="Lynnell T. Gibson" userId="S::lgibson@nps.k12.va.us::af190086-9fe6-42c8-82c8-a6513fc35cd6" providerId="AD" clId="Web-{2B294B96-33E2-EE78-ABC5-24A4B0801ED7}" dt="2021-08-08T21:34:03.466" v="117" actId="20577"/>
        <pc:sldMkLst>
          <pc:docMk/>
          <pc:sldMk cId="863206338" sldId="374"/>
        </pc:sldMkLst>
        <pc:spChg chg="mod">
          <ac:chgData name="Lynnell T. Gibson" userId="S::lgibson@nps.k12.va.us::af190086-9fe6-42c8-82c8-a6513fc35cd6" providerId="AD" clId="Web-{2B294B96-33E2-EE78-ABC5-24A4B0801ED7}" dt="2021-08-08T21:34:03.466" v="117" actId="20577"/>
          <ac:spMkLst>
            <pc:docMk/>
            <pc:sldMk cId="863206338" sldId="374"/>
            <ac:spMk id="3" creationId="{41C18010-B8FE-44A9-BAE3-63D31FB237BE}"/>
          </ac:spMkLst>
        </pc:spChg>
      </pc:sldChg>
      <pc:sldChg chg="modSp modNotes">
        <pc:chgData name="Lynnell T. Gibson" userId="S::lgibson@nps.k12.va.us::af190086-9fe6-42c8-82c8-a6513fc35cd6" providerId="AD" clId="Web-{2B294B96-33E2-EE78-ABC5-24A4B0801ED7}" dt="2021-08-08T21:53:24.144" v="198" actId="20577"/>
        <pc:sldMkLst>
          <pc:docMk/>
          <pc:sldMk cId="2398787728" sldId="380"/>
        </pc:sldMkLst>
        <pc:spChg chg="mod">
          <ac:chgData name="Lynnell T. Gibson" userId="S::lgibson@nps.k12.va.us::af190086-9fe6-42c8-82c8-a6513fc35cd6" providerId="AD" clId="Web-{2B294B96-33E2-EE78-ABC5-24A4B0801ED7}" dt="2021-08-08T21:52:58.502" v="194" actId="20577"/>
          <ac:spMkLst>
            <pc:docMk/>
            <pc:sldMk cId="2398787728" sldId="380"/>
            <ac:spMk id="2" creationId="{DB42FA5B-E06C-4AB0-8C5C-83ED870EBD5A}"/>
          </ac:spMkLst>
        </pc:spChg>
        <pc:spChg chg="mod">
          <ac:chgData name="Lynnell T. Gibson" userId="S::lgibson@nps.k12.va.us::af190086-9fe6-42c8-82c8-a6513fc35cd6" providerId="AD" clId="Web-{2B294B96-33E2-EE78-ABC5-24A4B0801ED7}" dt="2021-08-08T21:53:24.144" v="198" actId="20577"/>
          <ac:spMkLst>
            <pc:docMk/>
            <pc:sldMk cId="2398787728" sldId="380"/>
            <ac:spMk id="3" creationId="{302DF515-74DE-4205-ACBF-D0350E663C11}"/>
          </ac:spMkLst>
        </pc:spChg>
      </pc:sldChg>
      <pc:sldChg chg="modNotes">
        <pc:chgData name="Lynnell T. Gibson" userId="S::lgibson@nps.k12.va.us::af190086-9fe6-42c8-82c8-a6513fc35cd6" providerId="AD" clId="Web-{2B294B96-33E2-EE78-ABC5-24A4B0801ED7}" dt="2021-08-08T21:38:20.456" v="139"/>
        <pc:sldMkLst>
          <pc:docMk/>
          <pc:sldMk cId="3991781566" sldId="381"/>
        </pc:sldMkLst>
      </pc:sldChg>
      <pc:sldChg chg="modSp">
        <pc:chgData name="Lynnell T. Gibson" userId="S::lgibson@nps.k12.va.us::af190086-9fe6-42c8-82c8-a6513fc35cd6" providerId="AD" clId="Web-{2B294B96-33E2-EE78-ABC5-24A4B0801ED7}" dt="2021-08-08T21:56:09.663" v="213" actId="1076"/>
        <pc:sldMkLst>
          <pc:docMk/>
          <pc:sldMk cId="3760989478" sldId="384"/>
        </pc:sldMkLst>
        <pc:picChg chg="mod">
          <ac:chgData name="Lynnell T. Gibson" userId="S::lgibson@nps.k12.va.us::af190086-9fe6-42c8-82c8-a6513fc35cd6" providerId="AD" clId="Web-{2B294B96-33E2-EE78-ABC5-24A4B0801ED7}" dt="2021-08-08T21:56:09.663" v="213" actId="1076"/>
          <ac:picMkLst>
            <pc:docMk/>
            <pc:sldMk cId="3760989478" sldId="384"/>
            <ac:picMk id="5" creationId="{32A6DD08-2213-4BAC-9097-EC8699A676EF}"/>
          </ac:picMkLst>
        </pc:picChg>
      </pc:sldChg>
      <pc:sldChg chg="modSp">
        <pc:chgData name="Lynnell T. Gibson" userId="S::lgibson@nps.k12.va.us::af190086-9fe6-42c8-82c8-a6513fc35cd6" providerId="AD" clId="Web-{2B294B96-33E2-EE78-ABC5-24A4B0801ED7}" dt="2021-08-08T21:55:44.319" v="208" actId="1076"/>
        <pc:sldMkLst>
          <pc:docMk/>
          <pc:sldMk cId="1308846553" sldId="385"/>
        </pc:sldMkLst>
        <pc:spChg chg="mod">
          <ac:chgData name="Lynnell T. Gibson" userId="S::lgibson@nps.k12.va.us::af190086-9fe6-42c8-82c8-a6513fc35cd6" providerId="AD" clId="Web-{2B294B96-33E2-EE78-ABC5-24A4B0801ED7}" dt="2021-08-08T21:55:44.319" v="208" actId="1076"/>
          <ac:spMkLst>
            <pc:docMk/>
            <pc:sldMk cId="1308846553" sldId="385"/>
            <ac:spMk id="2" creationId="{5057F790-ABD8-4016-8BBE-E1F2FBCC004E}"/>
          </ac:spMkLst>
        </pc:spChg>
        <pc:spChg chg="mod">
          <ac:chgData name="Lynnell T. Gibson" userId="S::lgibson@nps.k12.va.us::af190086-9fe6-42c8-82c8-a6513fc35cd6" providerId="AD" clId="Web-{2B294B96-33E2-EE78-ABC5-24A4B0801ED7}" dt="2021-08-08T21:55:09.365" v="204" actId="1076"/>
          <ac:spMkLst>
            <pc:docMk/>
            <pc:sldMk cId="1308846553" sldId="385"/>
            <ac:spMk id="6" creationId="{C38FFFCA-C8E0-42AC-841C-686BE7BFF70F}"/>
          </ac:spMkLst>
        </pc:spChg>
        <pc:picChg chg="mod">
          <ac:chgData name="Lynnell T. Gibson" userId="S::lgibson@nps.k12.va.us::af190086-9fe6-42c8-82c8-a6513fc35cd6" providerId="AD" clId="Web-{2B294B96-33E2-EE78-ABC5-24A4B0801ED7}" dt="2021-08-08T21:55:21.099" v="206" actId="1076"/>
          <ac:picMkLst>
            <pc:docMk/>
            <pc:sldMk cId="1308846553" sldId="385"/>
            <ac:picMk id="3" creationId="{1DF867F9-A9C0-44BC-87B8-FFDF9EEFFFDB}"/>
          </ac:picMkLst>
        </pc:picChg>
        <pc:picChg chg="mod">
          <ac:chgData name="Lynnell T. Gibson" userId="S::lgibson@nps.k12.va.us::af190086-9fe6-42c8-82c8-a6513fc35cd6" providerId="AD" clId="Web-{2B294B96-33E2-EE78-ABC5-24A4B0801ED7}" dt="2021-08-08T21:55:16.740" v="205" actId="1076"/>
          <ac:picMkLst>
            <pc:docMk/>
            <pc:sldMk cId="1308846553" sldId="385"/>
            <ac:picMk id="4" creationId="{D51D1399-17F6-4073-BB8D-C3B7B15C3C30}"/>
          </ac:picMkLst>
        </pc:picChg>
        <pc:picChg chg="mod">
          <ac:chgData name="Lynnell T. Gibson" userId="S::lgibson@nps.k12.va.us::af190086-9fe6-42c8-82c8-a6513fc35cd6" providerId="AD" clId="Web-{2B294B96-33E2-EE78-ABC5-24A4B0801ED7}" dt="2021-08-08T21:55:23.537" v="207" actId="1076"/>
          <ac:picMkLst>
            <pc:docMk/>
            <pc:sldMk cId="1308846553" sldId="385"/>
            <ac:picMk id="5" creationId="{3A26F1B3-5A72-4416-ACCA-72AF05C11702}"/>
          </ac:picMkLst>
        </pc:picChg>
      </pc:sldChg>
      <pc:sldChg chg="modSp modNotes">
        <pc:chgData name="Lynnell T. Gibson" userId="S::lgibson@nps.k12.va.us::af190086-9fe6-42c8-82c8-a6513fc35cd6" providerId="AD" clId="Web-{2B294B96-33E2-EE78-ABC5-24A4B0801ED7}" dt="2021-08-08T21:40:45.038" v="150"/>
        <pc:sldMkLst>
          <pc:docMk/>
          <pc:sldMk cId="473176432" sldId="390"/>
        </pc:sldMkLst>
        <pc:picChg chg="mod">
          <ac:chgData name="Lynnell T. Gibson" userId="S::lgibson@nps.k12.va.us::af190086-9fe6-42c8-82c8-a6513fc35cd6" providerId="AD" clId="Web-{2B294B96-33E2-EE78-ABC5-24A4B0801ED7}" dt="2021-08-08T21:39:46.880" v="148" actId="1076"/>
          <ac:picMkLst>
            <pc:docMk/>
            <pc:sldMk cId="473176432" sldId="390"/>
            <ac:picMk id="1026" creationId="{7BFEEF4F-334D-4DF7-880D-5F562BD86396}"/>
          </ac:picMkLst>
        </pc:picChg>
      </pc:sldChg>
      <pc:sldChg chg="modNotes">
        <pc:chgData name="Lynnell T. Gibson" userId="S::lgibson@nps.k12.va.us::af190086-9fe6-42c8-82c8-a6513fc35cd6" providerId="AD" clId="Web-{2B294B96-33E2-EE78-ABC5-24A4B0801ED7}" dt="2021-08-08T20:53:44.031" v="12"/>
        <pc:sldMkLst>
          <pc:docMk/>
          <pc:sldMk cId="2307107770" sldId="393"/>
        </pc:sldMkLst>
      </pc:sldChg>
      <pc:sldChg chg="modSp modNotes">
        <pc:chgData name="Lynnell T. Gibson" userId="S::lgibson@nps.k12.va.us::af190086-9fe6-42c8-82c8-a6513fc35cd6" providerId="AD" clId="Web-{2B294B96-33E2-EE78-ABC5-24A4B0801ED7}" dt="2021-08-08T20:59:59.637" v="40"/>
        <pc:sldMkLst>
          <pc:docMk/>
          <pc:sldMk cId="2157051398" sldId="394"/>
        </pc:sldMkLst>
        <pc:spChg chg="mod">
          <ac:chgData name="Lynnell T. Gibson" userId="S::lgibson@nps.k12.va.us::af190086-9fe6-42c8-82c8-a6513fc35cd6" providerId="AD" clId="Web-{2B294B96-33E2-EE78-ABC5-24A4B0801ED7}" dt="2021-08-08T20:58:36.620" v="33" actId="20577"/>
          <ac:spMkLst>
            <pc:docMk/>
            <pc:sldMk cId="2157051398" sldId="394"/>
            <ac:spMk id="5" creationId="{37543DBA-8AB9-4D04-8862-302A6179154E}"/>
          </ac:spMkLst>
        </pc:spChg>
      </pc:sldChg>
      <pc:sldChg chg="modSp modNotes">
        <pc:chgData name="Lynnell T. Gibson" userId="S::lgibson@nps.k12.va.us::af190086-9fe6-42c8-82c8-a6513fc35cd6" providerId="AD" clId="Web-{2B294B96-33E2-EE78-ABC5-24A4B0801ED7}" dt="2021-08-08T21:49:12.044" v="179"/>
        <pc:sldMkLst>
          <pc:docMk/>
          <pc:sldMk cId="771118446" sldId="395"/>
        </pc:sldMkLst>
        <pc:spChg chg="mod">
          <ac:chgData name="Lynnell T. Gibson" userId="S::lgibson@nps.k12.va.us::af190086-9fe6-42c8-82c8-a6513fc35cd6" providerId="AD" clId="Web-{2B294B96-33E2-EE78-ABC5-24A4B0801ED7}" dt="2021-08-08T21:04:25.696" v="73" actId="14100"/>
          <ac:spMkLst>
            <pc:docMk/>
            <pc:sldMk cId="771118446" sldId="395"/>
            <ac:spMk id="2" creationId="{56924FCD-6927-4471-B1AD-8D6AE982AD5B}"/>
          </ac:spMkLst>
        </pc:spChg>
        <pc:spChg chg="mod">
          <ac:chgData name="Lynnell T. Gibson" userId="S::lgibson@nps.k12.va.us::af190086-9fe6-42c8-82c8-a6513fc35cd6" providerId="AD" clId="Web-{2B294B96-33E2-EE78-ABC5-24A4B0801ED7}" dt="2021-08-08T21:04:37.118" v="74" actId="1076"/>
          <ac:spMkLst>
            <pc:docMk/>
            <pc:sldMk cId="771118446" sldId="395"/>
            <ac:spMk id="3" creationId="{4391BEDC-A5AB-481A-851A-F16D29B35D3E}"/>
          </ac:spMkLst>
        </pc:spChg>
        <pc:picChg chg="mod">
          <ac:chgData name="Lynnell T. Gibson" userId="S::lgibson@nps.k12.va.us::af190086-9fe6-42c8-82c8-a6513fc35cd6" providerId="AD" clId="Web-{2B294B96-33E2-EE78-ABC5-24A4B0801ED7}" dt="2021-08-08T21:04:19.945" v="72" actId="1076"/>
          <ac:picMkLst>
            <pc:docMk/>
            <pc:sldMk cId="771118446" sldId="395"/>
            <ac:picMk id="9" creationId="{A975061A-B84E-4E59-9AFF-D5FA2ED95368}"/>
          </ac:picMkLst>
        </pc:picChg>
      </pc:sldChg>
      <pc:sldChg chg="add replId">
        <pc:chgData name="Lynnell T. Gibson" userId="S::lgibson@nps.k12.va.us::af190086-9fe6-42c8-82c8-a6513fc35cd6" providerId="AD" clId="Web-{2B294B96-33E2-EE78-ABC5-24A4B0801ED7}" dt="2021-08-08T21:29:50.897" v="113"/>
        <pc:sldMkLst>
          <pc:docMk/>
          <pc:sldMk cId="1272445420" sldId="397"/>
        </pc:sldMkLst>
      </pc:sldChg>
    </pc:docChg>
  </pc:docChgLst>
  <pc:docChgLst>
    <pc:chgData name="Richard C. Fraley" userId="S::rfraley@nps.k12.va.us::acff8855-2995-4c61-93a8-d083c94c1748" providerId="AD" clId="Web-{28D6F3D3-6590-5770-49AB-0887C9BE414A}"/>
    <pc:docChg chg="modSld">
      <pc:chgData name="Richard C. Fraley" userId="S::rfraley@nps.k12.va.us::acff8855-2995-4c61-93a8-d083c94c1748" providerId="AD" clId="Web-{28D6F3D3-6590-5770-49AB-0887C9BE414A}" dt="2021-07-29T20:06:58.801" v="348" actId="20577"/>
      <pc:docMkLst>
        <pc:docMk/>
      </pc:docMkLst>
      <pc:sldChg chg="modSp">
        <pc:chgData name="Richard C. Fraley" userId="S::rfraley@nps.k12.va.us::acff8855-2995-4c61-93a8-d083c94c1748" providerId="AD" clId="Web-{28D6F3D3-6590-5770-49AB-0887C9BE414A}" dt="2021-07-29T20:05:59.472" v="339" actId="20577"/>
        <pc:sldMkLst>
          <pc:docMk/>
          <pc:sldMk cId="3045647658" sldId="262"/>
        </pc:sldMkLst>
        <pc:spChg chg="mod">
          <ac:chgData name="Richard C. Fraley" userId="S::rfraley@nps.k12.va.us::acff8855-2995-4c61-93a8-d083c94c1748" providerId="AD" clId="Web-{28D6F3D3-6590-5770-49AB-0887C9BE414A}" dt="2021-07-29T20:05:59.472" v="339" actId="20577"/>
          <ac:spMkLst>
            <pc:docMk/>
            <pc:sldMk cId="3045647658" sldId="262"/>
            <ac:spMk id="3" creationId="{8AB22C56-D128-4FA8-943B-64E5E6550210}"/>
          </ac:spMkLst>
        </pc:spChg>
      </pc:sldChg>
      <pc:sldChg chg="addSp modSp">
        <pc:chgData name="Richard C. Fraley" userId="S::rfraley@nps.k12.va.us::acff8855-2995-4c61-93a8-d083c94c1748" providerId="AD" clId="Web-{28D6F3D3-6590-5770-49AB-0887C9BE414A}" dt="2021-07-29T20:00:07.884" v="257" actId="20577"/>
        <pc:sldMkLst>
          <pc:docMk/>
          <pc:sldMk cId="863206338" sldId="374"/>
        </pc:sldMkLst>
        <pc:spChg chg="mod">
          <ac:chgData name="Richard C. Fraley" userId="S::rfraley@nps.k12.va.us::acff8855-2995-4c61-93a8-d083c94c1748" providerId="AD" clId="Web-{28D6F3D3-6590-5770-49AB-0887C9BE414A}" dt="2021-07-29T20:00:07.884" v="257" actId="20577"/>
          <ac:spMkLst>
            <pc:docMk/>
            <pc:sldMk cId="863206338" sldId="374"/>
            <ac:spMk id="3" creationId="{41C18010-B8FE-44A9-BAE3-63D31FB237BE}"/>
          </ac:spMkLst>
        </pc:spChg>
        <pc:spChg chg="add">
          <ac:chgData name="Richard C. Fraley" userId="S::rfraley@nps.k12.va.us::acff8855-2995-4c61-93a8-d083c94c1748" providerId="AD" clId="Web-{28D6F3D3-6590-5770-49AB-0887C9BE414A}" dt="2021-07-29T19:50:25.104" v="25"/>
          <ac:spMkLst>
            <pc:docMk/>
            <pc:sldMk cId="863206338" sldId="374"/>
            <ac:spMk id="4" creationId="{3BB6773A-1F42-4D6D-A4D1-E17B437B2AB0}"/>
          </ac:spMkLst>
        </pc:spChg>
      </pc:sldChg>
      <pc:sldChg chg="modSp">
        <pc:chgData name="Richard C. Fraley" userId="S::rfraley@nps.k12.va.us::acff8855-2995-4c61-93a8-d083c94c1748" providerId="AD" clId="Web-{28D6F3D3-6590-5770-49AB-0887C9BE414A}" dt="2021-07-29T20:06:58.801" v="348" actId="20577"/>
        <pc:sldMkLst>
          <pc:docMk/>
          <pc:sldMk cId="81102200" sldId="378"/>
        </pc:sldMkLst>
        <pc:spChg chg="mod">
          <ac:chgData name="Richard C. Fraley" userId="S::rfraley@nps.k12.va.us::acff8855-2995-4c61-93a8-d083c94c1748" providerId="AD" clId="Web-{28D6F3D3-6590-5770-49AB-0887C9BE414A}" dt="2021-07-29T20:06:58.801" v="348" actId="20577"/>
          <ac:spMkLst>
            <pc:docMk/>
            <pc:sldMk cId="81102200" sldId="378"/>
            <ac:spMk id="3" creationId="{21631754-A646-4B6E-B452-60A8F36C2206}"/>
          </ac:spMkLst>
        </pc:spChg>
      </pc:sldChg>
    </pc:docChg>
  </pc:docChgLst>
  <pc:docChgLst>
    <pc:chgData name="Lynnell T. Gibson" userId="S::lgibson@nps.k12.va.us::af190086-9fe6-42c8-82c8-a6513fc35cd6" providerId="AD" clId="Web-{5E429AEC-A93E-E492-A78B-91B5073675DA}"/>
    <pc:docChg chg="addSld modSld sldOrd">
      <pc:chgData name="Lynnell T. Gibson" userId="S::lgibson@nps.k12.va.us::af190086-9fe6-42c8-82c8-a6513fc35cd6" providerId="AD" clId="Web-{5E429AEC-A93E-E492-A78B-91B5073675DA}" dt="2021-08-03T17:17:39.635" v="566" actId="20577"/>
      <pc:docMkLst>
        <pc:docMk/>
      </pc:docMkLst>
      <pc:sldChg chg="modNotes">
        <pc:chgData name="Lynnell T. Gibson" userId="S::lgibson@nps.k12.va.us::af190086-9fe6-42c8-82c8-a6513fc35cd6" providerId="AD" clId="Web-{5E429AEC-A93E-E492-A78B-91B5073675DA}" dt="2021-08-03T16:56:23.181" v="243"/>
        <pc:sldMkLst>
          <pc:docMk/>
          <pc:sldMk cId="1819857485" sldId="257"/>
        </pc:sldMkLst>
      </pc:sldChg>
      <pc:sldChg chg="modSp modNotes">
        <pc:chgData name="Lynnell T. Gibson" userId="S::lgibson@nps.k12.va.us::af190086-9fe6-42c8-82c8-a6513fc35cd6" providerId="AD" clId="Web-{5E429AEC-A93E-E492-A78B-91B5073675DA}" dt="2021-08-03T17:04:15.302" v="341"/>
        <pc:sldMkLst>
          <pc:docMk/>
          <pc:sldMk cId="1396385507" sldId="264"/>
        </pc:sldMkLst>
        <pc:spChg chg="mod">
          <ac:chgData name="Lynnell T. Gibson" userId="S::lgibson@nps.k12.va.us::af190086-9fe6-42c8-82c8-a6513fc35cd6" providerId="AD" clId="Web-{5E429AEC-A93E-E492-A78B-91B5073675DA}" dt="2021-08-03T17:03:48.786" v="319" actId="20577"/>
          <ac:spMkLst>
            <pc:docMk/>
            <pc:sldMk cId="1396385507" sldId="264"/>
            <ac:spMk id="2" creationId="{B4351395-A7A6-4254-90C4-EA0D424E5541}"/>
          </ac:spMkLst>
        </pc:spChg>
      </pc:sldChg>
      <pc:sldChg chg="modSp modNotes">
        <pc:chgData name="Lynnell T. Gibson" userId="S::lgibson@nps.k12.va.us::af190086-9fe6-42c8-82c8-a6513fc35cd6" providerId="AD" clId="Web-{5E429AEC-A93E-E492-A78B-91B5073675DA}" dt="2021-08-03T17:03:03.363" v="288"/>
        <pc:sldMkLst>
          <pc:docMk/>
          <pc:sldMk cId="356612020" sldId="370"/>
        </pc:sldMkLst>
        <pc:spChg chg="mod">
          <ac:chgData name="Lynnell T. Gibson" userId="S::lgibson@nps.k12.va.us::af190086-9fe6-42c8-82c8-a6513fc35cd6" providerId="AD" clId="Web-{5E429AEC-A93E-E492-A78B-91B5073675DA}" dt="2021-08-03T17:03:03.222" v="284" actId="20577"/>
          <ac:spMkLst>
            <pc:docMk/>
            <pc:sldMk cId="356612020" sldId="370"/>
            <ac:spMk id="3" creationId="{FD99482F-915D-4660-A318-4109AFB65D85}"/>
          </ac:spMkLst>
        </pc:spChg>
      </pc:sldChg>
      <pc:sldChg chg="modSp">
        <pc:chgData name="Lynnell T. Gibson" userId="S::lgibson@nps.k12.va.us::af190086-9fe6-42c8-82c8-a6513fc35cd6" providerId="AD" clId="Web-{5E429AEC-A93E-E492-A78B-91B5073675DA}" dt="2021-08-03T17:01:22.423" v="270" actId="20577"/>
        <pc:sldMkLst>
          <pc:docMk/>
          <pc:sldMk cId="1651488492" sldId="372"/>
        </pc:sldMkLst>
        <pc:spChg chg="mod">
          <ac:chgData name="Lynnell T. Gibson" userId="S::lgibson@nps.k12.va.us::af190086-9fe6-42c8-82c8-a6513fc35cd6" providerId="AD" clId="Web-{5E429AEC-A93E-E492-A78B-91B5073675DA}" dt="2021-08-03T17:01:22.423" v="270" actId="20577"/>
          <ac:spMkLst>
            <pc:docMk/>
            <pc:sldMk cId="1651488492" sldId="372"/>
            <ac:spMk id="3" creationId="{3872D7E7-2496-4BD3-AADA-1B3E3C470C3A}"/>
          </ac:spMkLst>
        </pc:spChg>
      </pc:sldChg>
      <pc:sldChg chg="delSp modSp modNotes">
        <pc:chgData name="Lynnell T. Gibson" userId="S::lgibson@nps.k12.va.us::af190086-9fe6-42c8-82c8-a6513fc35cd6" providerId="AD" clId="Web-{5E429AEC-A93E-E492-A78B-91B5073675DA}" dt="2021-08-03T17:00:59.188" v="248"/>
        <pc:sldMkLst>
          <pc:docMk/>
          <pc:sldMk cId="863206338" sldId="374"/>
        </pc:sldMkLst>
        <pc:spChg chg="del mod">
          <ac:chgData name="Lynnell T. Gibson" userId="S::lgibson@nps.k12.va.us::af190086-9fe6-42c8-82c8-a6513fc35cd6" providerId="AD" clId="Web-{5E429AEC-A93E-E492-A78B-91B5073675DA}" dt="2021-08-03T16:57:04.697" v="246"/>
          <ac:spMkLst>
            <pc:docMk/>
            <pc:sldMk cId="863206338" sldId="374"/>
            <ac:spMk id="4" creationId="{3BB6773A-1F42-4D6D-A4D1-E17B437B2AB0}"/>
          </ac:spMkLst>
        </pc:spChg>
      </pc:sldChg>
      <pc:sldChg chg="modSp">
        <pc:chgData name="Lynnell T. Gibson" userId="S::lgibson@nps.k12.va.us::af190086-9fe6-42c8-82c8-a6513fc35cd6" providerId="AD" clId="Web-{5E429AEC-A93E-E492-A78B-91B5073675DA}" dt="2021-08-03T17:03:24.051" v="308" actId="20577"/>
        <pc:sldMkLst>
          <pc:docMk/>
          <pc:sldMk cId="3307672984" sldId="375"/>
        </pc:sldMkLst>
        <pc:spChg chg="mod">
          <ac:chgData name="Lynnell T. Gibson" userId="S::lgibson@nps.k12.va.us::af190086-9fe6-42c8-82c8-a6513fc35cd6" providerId="AD" clId="Web-{5E429AEC-A93E-E492-A78B-91B5073675DA}" dt="2021-08-03T17:03:24.051" v="308" actId="20577"/>
          <ac:spMkLst>
            <pc:docMk/>
            <pc:sldMk cId="3307672984" sldId="375"/>
            <ac:spMk id="3" creationId="{80B91FFA-57BB-4FE1-BEBF-08AB25F49C22}"/>
          </ac:spMkLst>
        </pc:spChg>
      </pc:sldChg>
      <pc:sldChg chg="modSp modNotes">
        <pc:chgData name="Lynnell T. Gibson" userId="S::lgibson@nps.k12.va.us::af190086-9fe6-42c8-82c8-a6513fc35cd6" providerId="AD" clId="Web-{5E429AEC-A93E-E492-A78B-91B5073675DA}" dt="2021-08-03T16:53:48.302" v="200"/>
        <pc:sldMkLst>
          <pc:docMk/>
          <pc:sldMk cId="1308846553" sldId="385"/>
        </pc:sldMkLst>
        <pc:spChg chg="mod">
          <ac:chgData name="Lynnell T. Gibson" userId="S::lgibson@nps.k12.va.us::af190086-9fe6-42c8-82c8-a6513fc35cd6" providerId="AD" clId="Web-{5E429AEC-A93E-E492-A78B-91B5073675DA}" dt="2021-08-03T16:51:28.298" v="87" actId="20577"/>
          <ac:spMkLst>
            <pc:docMk/>
            <pc:sldMk cId="1308846553" sldId="385"/>
            <ac:spMk id="2" creationId="{5057F790-ABD8-4016-8BBE-E1F2FBCC004E}"/>
          </ac:spMkLst>
        </pc:spChg>
      </pc:sldChg>
      <pc:sldChg chg="addSp delSp modSp">
        <pc:chgData name="Lynnell T. Gibson" userId="S::lgibson@nps.k12.va.us::af190086-9fe6-42c8-82c8-a6513fc35cd6" providerId="AD" clId="Web-{5E429AEC-A93E-E492-A78B-91B5073675DA}" dt="2021-08-03T17:10:37.171" v="479" actId="14100"/>
        <pc:sldMkLst>
          <pc:docMk/>
          <pc:sldMk cId="473176432" sldId="390"/>
        </pc:sldMkLst>
        <pc:spChg chg="add del mod">
          <ac:chgData name="Lynnell T. Gibson" userId="S::lgibson@nps.k12.va.us::af190086-9fe6-42c8-82c8-a6513fc35cd6" providerId="AD" clId="Web-{5E429AEC-A93E-E492-A78B-91B5073675DA}" dt="2021-08-03T17:09:55.201" v="458"/>
          <ac:spMkLst>
            <pc:docMk/>
            <pc:sldMk cId="473176432" sldId="390"/>
            <ac:spMk id="3" creationId="{5EEFF9E9-8299-4DA7-8B65-C41CA8684E04}"/>
          </ac:spMkLst>
        </pc:spChg>
        <pc:spChg chg="add mod">
          <ac:chgData name="Lynnell T. Gibson" userId="S::lgibson@nps.k12.va.us::af190086-9fe6-42c8-82c8-a6513fc35cd6" providerId="AD" clId="Web-{5E429AEC-A93E-E492-A78B-91B5073675DA}" dt="2021-08-03T17:10:26.811" v="475" actId="20577"/>
          <ac:spMkLst>
            <pc:docMk/>
            <pc:sldMk cId="473176432" sldId="390"/>
            <ac:spMk id="4" creationId="{F1AE8BAF-8493-4596-A452-4D51E1D221FF}"/>
          </ac:spMkLst>
        </pc:spChg>
        <pc:picChg chg="mod">
          <ac:chgData name="Lynnell T. Gibson" userId="S::lgibson@nps.k12.va.us::af190086-9fe6-42c8-82c8-a6513fc35cd6" providerId="AD" clId="Web-{5E429AEC-A93E-E492-A78B-91B5073675DA}" dt="2021-08-03T17:10:37.171" v="479" actId="14100"/>
          <ac:picMkLst>
            <pc:docMk/>
            <pc:sldMk cId="473176432" sldId="390"/>
            <ac:picMk id="2" creationId="{681E512B-9FE0-4248-99CC-1FF9E527482C}"/>
          </ac:picMkLst>
        </pc:picChg>
      </pc:sldChg>
      <pc:sldChg chg="addSp delSp modSp">
        <pc:chgData name="Lynnell T. Gibson" userId="S::lgibson@nps.k12.va.us::af190086-9fe6-42c8-82c8-a6513fc35cd6" providerId="AD" clId="Web-{5E429AEC-A93E-E492-A78B-91B5073675DA}" dt="2021-08-03T17:09:10.825" v="452"/>
        <pc:sldMkLst>
          <pc:docMk/>
          <pc:sldMk cId="965526526" sldId="391"/>
        </pc:sldMkLst>
        <pc:spChg chg="add mod">
          <ac:chgData name="Lynnell T. Gibson" userId="S::lgibson@nps.k12.va.us::af190086-9fe6-42c8-82c8-a6513fc35cd6" providerId="AD" clId="Web-{5E429AEC-A93E-E492-A78B-91B5073675DA}" dt="2021-08-03T17:05:03.678" v="350" actId="14100"/>
          <ac:spMkLst>
            <pc:docMk/>
            <pc:sldMk cId="965526526" sldId="391"/>
            <ac:spMk id="2" creationId="{24A25B8F-BA82-4E19-B29D-55D05BCEFB30}"/>
          </ac:spMkLst>
        </pc:spChg>
        <pc:spChg chg="del mod">
          <ac:chgData name="Lynnell T. Gibson" userId="S::lgibson@nps.k12.va.us::af190086-9fe6-42c8-82c8-a6513fc35cd6" providerId="AD" clId="Web-{5E429AEC-A93E-E492-A78B-91B5073675DA}" dt="2021-08-03T17:09:05.653" v="451"/>
          <ac:spMkLst>
            <pc:docMk/>
            <pc:sldMk cId="965526526" sldId="391"/>
            <ac:spMk id="4" creationId="{8E81B707-BECB-45F8-91DB-C9B1F8FF051D}"/>
          </ac:spMkLst>
        </pc:spChg>
        <pc:spChg chg="del mod">
          <ac:chgData name="Lynnell T. Gibson" userId="S::lgibson@nps.k12.va.us::af190086-9fe6-42c8-82c8-a6513fc35cd6" providerId="AD" clId="Web-{5E429AEC-A93E-E492-A78B-91B5073675DA}" dt="2021-08-03T17:09:10.825" v="452"/>
          <ac:spMkLst>
            <pc:docMk/>
            <pc:sldMk cId="965526526" sldId="391"/>
            <ac:spMk id="5" creationId="{3C845C5C-36EF-4A34-90AD-5800A09C9008}"/>
          </ac:spMkLst>
        </pc:spChg>
      </pc:sldChg>
      <pc:sldChg chg="addSp modSp">
        <pc:chgData name="Lynnell T. Gibson" userId="S::lgibson@nps.k12.va.us::af190086-9fe6-42c8-82c8-a6513fc35cd6" providerId="AD" clId="Web-{5E429AEC-A93E-E492-A78B-91B5073675DA}" dt="2021-08-03T17:08:43.074" v="445"/>
        <pc:sldMkLst>
          <pc:docMk/>
          <pc:sldMk cId="3387515737" sldId="392"/>
        </pc:sldMkLst>
        <pc:spChg chg="add mod">
          <ac:chgData name="Lynnell T. Gibson" userId="S::lgibson@nps.k12.va.us::af190086-9fe6-42c8-82c8-a6513fc35cd6" providerId="AD" clId="Web-{5E429AEC-A93E-E492-A78B-91B5073675DA}" dt="2021-08-03T17:08:43.074" v="445"/>
          <ac:spMkLst>
            <pc:docMk/>
            <pc:sldMk cId="3387515737" sldId="392"/>
            <ac:spMk id="2" creationId="{12F47BC3-AD18-4DB0-8031-A430434B1DAE}"/>
          </ac:spMkLst>
        </pc:spChg>
        <pc:graphicFrameChg chg="mod modGraphic">
          <ac:chgData name="Lynnell T. Gibson" userId="S::lgibson@nps.k12.va.us::af190086-9fe6-42c8-82c8-a6513fc35cd6" providerId="AD" clId="Web-{5E429AEC-A93E-E492-A78B-91B5073675DA}" dt="2021-08-03T17:08:07.714" v="435" actId="1076"/>
          <ac:graphicFrameMkLst>
            <pc:docMk/>
            <pc:sldMk cId="3387515737" sldId="392"/>
            <ac:graphicFrameMk id="3" creationId="{19212306-9A21-40E4-AB74-2D287E7A1BB3}"/>
          </ac:graphicFrameMkLst>
        </pc:graphicFrameChg>
      </pc:sldChg>
      <pc:sldChg chg="addSp delSp modSp new">
        <pc:chgData name="Lynnell T. Gibson" userId="S::lgibson@nps.k12.va.us::af190086-9fe6-42c8-82c8-a6513fc35cd6" providerId="AD" clId="Web-{5E429AEC-A93E-E492-A78B-91B5073675DA}" dt="2021-08-03T17:17:39.635" v="566" actId="20577"/>
        <pc:sldMkLst>
          <pc:docMk/>
          <pc:sldMk cId="2307107770" sldId="393"/>
        </pc:sldMkLst>
        <pc:spChg chg="mod">
          <ac:chgData name="Lynnell T. Gibson" userId="S::lgibson@nps.k12.va.us::af190086-9fe6-42c8-82c8-a6513fc35cd6" providerId="AD" clId="Web-{5E429AEC-A93E-E492-A78B-91B5073675DA}" dt="2021-08-03T16:50:38.375" v="77" actId="20577"/>
          <ac:spMkLst>
            <pc:docMk/>
            <pc:sldMk cId="2307107770" sldId="393"/>
            <ac:spMk id="2" creationId="{6418E673-0F0A-4BDC-92BD-2ECE32DF2ED4}"/>
          </ac:spMkLst>
        </pc:spChg>
        <pc:spChg chg="mod">
          <ac:chgData name="Lynnell T. Gibson" userId="S::lgibson@nps.k12.va.us::af190086-9fe6-42c8-82c8-a6513fc35cd6" providerId="AD" clId="Web-{5E429AEC-A93E-E492-A78B-91B5073675DA}" dt="2021-08-03T17:17:39.635" v="566" actId="20577"/>
          <ac:spMkLst>
            <pc:docMk/>
            <pc:sldMk cId="2307107770" sldId="393"/>
            <ac:spMk id="3" creationId="{36D45804-DC33-41E9-AD86-6B0F236D1000}"/>
          </ac:spMkLst>
        </pc:spChg>
        <pc:spChg chg="del mod">
          <ac:chgData name="Lynnell T. Gibson" userId="S::lgibson@nps.k12.va.us::af190086-9fe6-42c8-82c8-a6513fc35cd6" providerId="AD" clId="Web-{5E429AEC-A93E-E492-A78B-91B5073675DA}" dt="2021-08-03T16:49:02.669" v="37"/>
          <ac:spMkLst>
            <pc:docMk/>
            <pc:sldMk cId="2307107770" sldId="393"/>
            <ac:spMk id="4" creationId="{B35FA9EE-4D99-4510-9AC2-08440E00BA5D}"/>
          </ac:spMkLst>
        </pc:spChg>
        <pc:spChg chg="del mod">
          <ac:chgData name="Lynnell T. Gibson" userId="S::lgibson@nps.k12.va.us::af190086-9fe6-42c8-82c8-a6513fc35cd6" providerId="AD" clId="Web-{5E429AEC-A93E-E492-A78B-91B5073675DA}" dt="2021-08-03T16:48:48.403" v="34"/>
          <ac:spMkLst>
            <pc:docMk/>
            <pc:sldMk cId="2307107770" sldId="393"/>
            <ac:spMk id="5" creationId="{D184FC66-FFE4-40FD-A29C-E833DE149778}"/>
          </ac:spMkLst>
        </pc:spChg>
        <pc:spChg chg="del">
          <ac:chgData name="Lynnell T. Gibson" userId="S::lgibson@nps.k12.va.us::af190086-9fe6-42c8-82c8-a6513fc35cd6" providerId="AD" clId="Web-{5E429AEC-A93E-E492-A78B-91B5073675DA}" dt="2021-08-03T16:48:52.169" v="35"/>
          <ac:spMkLst>
            <pc:docMk/>
            <pc:sldMk cId="2307107770" sldId="393"/>
            <ac:spMk id="6" creationId="{FDACA1F4-64C9-465A-9CB2-C8A6E542DBDB}"/>
          </ac:spMkLst>
        </pc:spChg>
        <pc:spChg chg="add del">
          <ac:chgData name="Lynnell T. Gibson" userId="S::lgibson@nps.k12.va.us::af190086-9fe6-42c8-82c8-a6513fc35cd6" providerId="AD" clId="Web-{5E429AEC-A93E-E492-A78B-91B5073675DA}" dt="2021-08-03T16:49:07.623" v="38"/>
          <ac:spMkLst>
            <pc:docMk/>
            <pc:sldMk cId="2307107770" sldId="393"/>
            <ac:spMk id="7" creationId="{0A404A5D-E3F6-4A68-8489-EB9AC0DABCA5}"/>
          </ac:spMkLst>
        </pc:spChg>
      </pc:sldChg>
      <pc:sldChg chg="addSp modSp new ord modNotes">
        <pc:chgData name="Lynnell T. Gibson" userId="S::lgibson@nps.k12.va.us::af190086-9fe6-42c8-82c8-a6513fc35cd6" providerId="AD" clId="Web-{5E429AEC-A93E-E492-A78B-91B5073675DA}" dt="2021-08-03T17:15:31.851" v="499"/>
        <pc:sldMkLst>
          <pc:docMk/>
          <pc:sldMk cId="2157051398" sldId="394"/>
        </pc:sldMkLst>
        <pc:spChg chg="add mod">
          <ac:chgData name="Lynnell T. Gibson" userId="S::lgibson@nps.k12.va.us::af190086-9fe6-42c8-82c8-a6513fc35cd6" providerId="AD" clId="Web-{5E429AEC-A93E-E492-A78B-91B5073675DA}" dt="2021-08-03T17:13:26.379" v="485" actId="20577"/>
          <ac:spMkLst>
            <pc:docMk/>
            <pc:sldMk cId="2157051398" sldId="394"/>
            <ac:spMk id="4" creationId="{6F65103A-A55E-4596-A9C0-496D02C87E8F}"/>
          </ac:spMkLst>
        </pc:spChg>
        <pc:spChg chg="add mod">
          <ac:chgData name="Lynnell T. Gibson" userId="S::lgibson@nps.k12.va.us::af190086-9fe6-42c8-82c8-a6513fc35cd6" providerId="AD" clId="Web-{5E429AEC-A93E-E492-A78B-91B5073675DA}" dt="2021-08-03T17:14:38.709" v="498" actId="14100"/>
          <ac:spMkLst>
            <pc:docMk/>
            <pc:sldMk cId="2157051398" sldId="394"/>
            <ac:spMk id="5" creationId="{37543DBA-8AB9-4D04-8862-302A6179154E}"/>
          </ac:spMkLst>
        </pc:spChg>
        <pc:graphicFrameChg chg="add mod modGraphic">
          <ac:chgData name="Lynnell T. Gibson" userId="S::lgibson@nps.k12.va.us::af190086-9fe6-42c8-82c8-a6513fc35cd6" providerId="AD" clId="Web-{5E429AEC-A93E-E492-A78B-91B5073675DA}" dt="2021-08-03T17:13:54.801" v="491"/>
          <ac:graphicFrameMkLst>
            <pc:docMk/>
            <pc:sldMk cId="2157051398" sldId="394"/>
            <ac:graphicFrameMk id="3" creationId="{9FCCB63C-56E5-4518-871E-C36A80A910C9}"/>
          </ac:graphicFrameMkLst>
        </pc:graphicFrameChg>
      </pc:sldChg>
    </pc:docChg>
  </pc:docChgLst>
  <pc:docChgLst>
    <pc:chgData name="Bruce W. Brady" userId="S::bwbrady@nps.k12.va.us::2c42ae70-a5e4-490d-8546-54664da43408" providerId="AD" clId="Web-{D3A0471B-156F-4251-96C8-5B36F6BAAC19}"/>
    <pc:docChg chg="modSld">
      <pc:chgData name="Bruce W. Brady" userId="S::bwbrady@nps.k12.va.us::2c42ae70-a5e4-490d-8546-54664da43408" providerId="AD" clId="Web-{D3A0471B-156F-4251-96C8-5B36F6BAAC19}" dt="2021-08-09T14:50:42.645" v="416"/>
      <pc:docMkLst>
        <pc:docMk/>
      </pc:docMkLst>
      <pc:sldChg chg="modNotes">
        <pc:chgData name="Bruce W. Brady" userId="S::bwbrady@nps.k12.va.us::2c42ae70-a5e4-490d-8546-54664da43408" providerId="AD" clId="Web-{D3A0471B-156F-4251-96C8-5B36F6BAAC19}" dt="2021-08-09T14:50:42.645" v="416"/>
        <pc:sldMkLst>
          <pc:docMk/>
          <pc:sldMk cId="3719967821" sldId="382"/>
        </pc:sldMkLst>
      </pc:sldChg>
    </pc:docChg>
  </pc:docChgLst>
  <pc:docChgLst>
    <pc:chgData name="Michael Cataldo" userId="S::mcataldo@nps.k12.va.us::0435df72-04ec-41ea-a480-f20c6ba743ff" providerId="AD" clId="Web-{1CFCC2DC-9513-4484-A384-6C8991B303F9}"/>
    <pc:docChg chg="delSld modSld">
      <pc:chgData name="Michael Cataldo" userId="S::mcataldo@nps.k12.va.us::0435df72-04ec-41ea-a480-f20c6ba743ff" providerId="AD" clId="Web-{1CFCC2DC-9513-4484-A384-6C8991B303F9}" dt="2021-08-02T11:29:44.119" v="91"/>
      <pc:docMkLst>
        <pc:docMk/>
      </pc:docMkLst>
      <pc:sldChg chg="modSp del">
        <pc:chgData name="Michael Cataldo" userId="S::mcataldo@nps.k12.va.us::0435df72-04ec-41ea-a480-f20c6ba743ff" providerId="AD" clId="Web-{1CFCC2DC-9513-4484-A384-6C8991B303F9}" dt="2021-08-02T11:29:44.119" v="91"/>
        <pc:sldMkLst>
          <pc:docMk/>
          <pc:sldMk cId="327467072" sldId="268"/>
        </pc:sldMkLst>
        <pc:spChg chg="mod">
          <ac:chgData name="Michael Cataldo" userId="S::mcataldo@nps.k12.va.us::0435df72-04ec-41ea-a480-f20c6ba743ff" providerId="AD" clId="Web-{1CFCC2DC-9513-4484-A384-6C8991B303F9}" dt="2021-07-29T20:31:32.202" v="90" actId="20577"/>
          <ac:spMkLst>
            <pc:docMk/>
            <pc:sldMk cId="327467072" sldId="268"/>
            <ac:spMk id="3" creationId="{6D6AB640-3E97-4053-B891-960B4C90B80B}"/>
          </ac:spMkLst>
        </pc:spChg>
      </pc:sldChg>
    </pc:docChg>
  </pc:docChgLst>
  <pc:docChgLst>
    <pc:chgData name="Lynnell T. Gibson" userId="S::lgibson@nps.k12.va.us::af190086-9fe6-42c8-82c8-a6513fc35cd6" providerId="AD" clId="Web-{2FA54D91-24D8-73D1-5DAB-D873FDCAED00}"/>
    <pc:docChg chg="modSld">
      <pc:chgData name="Lynnell T. Gibson" userId="S::lgibson@nps.k12.va.us::af190086-9fe6-42c8-82c8-a6513fc35cd6" providerId="AD" clId="Web-{2FA54D91-24D8-73D1-5DAB-D873FDCAED00}" dt="2021-08-11T22:12:38.915" v="142" actId="20577"/>
      <pc:docMkLst>
        <pc:docMk/>
      </pc:docMkLst>
      <pc:sldChg chg="modSp modNotes">
        <pc:chgData name="Lynnell T. Gibson" userId="S::lgibson@nps.k12.va.us::af190086-9fe6-42c8-82c8-a6513fc35cd6" providerId="AD" clId="Web-{2FA54D91-24D8-73D1-5DAB-D873FDCAED00}" dt="2021-08-11T21:37:35.619" v="86" actId="1076"/>
        <pc:sldMkLst>
          <pc:docMk/>
          <pc:sldMk cId="3045647658" sldId="262"/>
        </pc:sldMkLst>
        <pc:spChg chg="mod">
          <ac:chgData name="Lynnell T. Gibson" userId="S::lgibson@nps.k12.va.us::af190086-9fe6-42c8-82c8-a6513fc35cd6" providerId="AD" clId="Web-{2FA54D91-24D8-73D1-5DAB-D873FDCAED00}" dt="2021-08-11T21:37:35.619" v="86" actId="1076"/>
          <ac:spMkLst>
            <pc:docMk/>
            <pc:sldMk cId="3045647658" sldId="262"/>
            <ac:spMk id="2" creationId="{D3BD62DC-DED6-41F9-8364-0B1778C73A09}"/>
          </ac:spMkLst>
        </pc:spChg>
        <pc:spChg chg="mod">
          <ac:chgData name="Lynnell T. Gibson" userId="S::lgibson@nps.k12.va.us::af190086-9fe6-42c8-82c8-a6513fc35cd6" providerId="AD" clId="Web-{2FA54D91-24D8-73D1-5DAB-D873FDCAED00}" dt="2021-08-11T21:29:45.555" v="69" actId="20577"/>
          <ac:spMkLst>
            <pc:docMk/>
            <pc:sldMk cId="3045647658" sldId="262"/>
            <ac:spMk id="3" creationId="{8AB22C56-D128-4FA8-943B-64E5E6550210}"/>
          </ac:spMkLst>
        </pc:spChg>
      </pc:sldChg>
      <pc:sldChg chg="modNotes">
        <pc:chgData name="Lynnell T. Gibson" userId="S::lgibson@nps.k12.va.us::af190086-9fe6-42c8-82c8-a6513fc35cd6" providerId="AD" clId="Web-{2FA54D91-24D8-73D1-5DAB-D873FDCAED00}" dt="2021-08-11T21:39:40.108" v="89"/>
        <pc:sldMkLst>
          <pc:docMk/>
          <pc:sldMk cId="509246554" sldId="265"/>
        </pc:sldMkLst>
      </pc:sldChg>
      <pc:sldChg chg="modNotes">
        <pc:chgData name="Lynnell T. Gibson" userId="S::lgibson@nps.k12.va.us::af190086-9fe6-42c8-82c8-a6513fc35cd6" providerId="AD" clId="Web-{2FA54D91-24D8-73D1-5DAB-D873FDCAED00}" dt="2021-08-11T22:01:40.031" v="127"/>
        <pc:sldMkLst>
          <pc:docMk/>
          <pc:sldMk cId="327467072" sldId="268"/>
        </pc:sldMkLst>
      </pc:sldChg>
      <pc:sldChg chg="modNotes">
        <pc:chgData name="Lynnell T. Gibson" userId="S::lgibson@nps.k12.va.us::af190086-9fe6-42c8-82c8-a6513fc35cd6" providerId="AD" clId="Web-{2FA54D91-24D8-73D1-5DAB-D873FDCAED00}" dt="2021-08-11T21:03:01.980" v="46"/>
        <pc:sldMkLst>
          <pc:docMk/>
          <pc:sldMk cId="2108279096" sldId="362"/>
        </pc:sldMkLst>
      </pc:sldChg>
      <pc:sldChg chg="modNotes">
        <pc:chgData name="Lynnell T. Gibson" userId="S::lgibson@nps.k12.va.us::af190086-9fe6-42c8-82c8-a6513fc35cd6" providerId="AD" clId="Web-{2FA54D91-24D8-73D1-5DAB-D873FDCAED00}" dt="2021-08-11T22:03:28.113" v="130"/>
        <pc:sldMkLst>
          <pc:docMk/>
          <pc:sldMk cId="3803613076" sldId="368"/>
        </pc:sldMkLst>
      </pc:sldChg>
      <pc:sldChg chg="modNotes">
        <pc:chgData name="Lynnell T. Gibson" userId="S::lgibson@nps.k12.va.us::af190086-9fe6-42c8-82c8-a6513fc35cd6" providerId="AD" clId="Web-{2FA54D91-24D8-73D1-5DAB-D873FDCAED00}" dt="2021-08-11T21:28:46.646" v="64"/>
        <pc:sldMkLst>
          <pc:docMk/>
          <pc:sldMk cId="863206338" sldId="374"/>
        </pc:sldMkLst>
      </pc:sldChg>
      <pc:sldChg chg="delSp modSp">
        <pc:chgData name="Lynnell T. Gibson" userId="S::lgibson@nps.k12.va.us::af190086-9fe6-42c8-82c8-a6513fc35cd6" providerId="AD" clId="Web-{2FA54D91-24D8-73D1-5DAB-D873FDCAED00}" dt="2021-08-11T21:36:00.615" v="84" actId="20577"/>
        <pc:sldMkLst>
          <pc:docMk/>
          <pc:sldMk cId="81102200" sldId="378"/>
        </pc:sldMkLst>
        <pc:spChg chg="mod">
          <ac:chgData name="Lynnell T. Gibson" userId="S::lgibson@nps.k12.va.us::af190086-9fe6-42c8-82c8-a6513fc35cd6" providerId="AD" clId="Web-{2FA54D91-24D8-73D1-5DAB-D873FDCAED00}" dt="2021-08-11T21:36:00.615" v="84" actId="20577"/>
          <ac:spMkLst>
            <pc:docMk/>
            <pc:sldMk cId="81102200" sldId="378"/>
            <ac:spMk id="3" creationId="{21631754-A646-4B6E-B452-60A8F36C2206}"/>
          </ac:spMkLst>
        </pc:spChg>
        <pc:picChg chg="del mod">
          <ac:chgData name="Lynnell T. Gibson" userId="S::lgibson@nps.k12.va.us::af190086-9fe6-42c8-82c8-a6513fc35cd6" providerId="AD" clId="Web-{2FA54D91-24D8-73D1-5DAB-D873FDCAED00}" dt="2021-08-11T21:33:57.001" v="79"/>
          <ac:picMkLst>
            <pc:docMk/>
            <pc:sldMk cId="81102200" sldId="378"/>
            <ac:picMk id="10" creationId="{84322569-E688-4740-BC40-4C64CC98626F}"/>
          </ac:picMkLst>
        </pc:picChg>
      </pc:sldChg>
      <pc:sldChg chg="modNotes">
        <pc:chgData name="Lynnell T. Gibson" userId="S::lgibson@nps.k12.va.us::af190086-9fe6-42c8-82c8-a6513fc35cd6" providerId="AD" clId="Web-{2FA54D91-24D8-73D1-5DAB-D873FDCAED00}" dt="2021-08-11T21:44:02.352" v="103"/>
        <pc:sldMkLst>
          <pc:docMk/>
          <pc:sldMk cId="3991781566" sldId="381"/>
        </pc:sldMkLst>
      </pc:sldChg>
      <pc:sldChg chg="modNotes">
        <pc:chgData name="Lynnell T. Gibson" userId="S::lgibson@nps.k12.va.us::af190086-9fe6-42c8-82c8-a6513fc35cd6" providerId="AD" clId="Web-{2FA54D91-24D8-73D1-5DAB-D873FDCAED00}" dt="2021-08-11T22:07:16.153" v="132"/>
        <pc:sldMkLst>
          <pc:docMk/>
          <pc:sldMk cId="247987274" sldId="386"/>
        </pc:sldMkLst>
      </pc:sldChg>
      <pc:sldChg chg="modSp modNotes">
        <pc:chgData name="Lynnell T. Gibson" userId="S::lgibson@nps.k12.va.us::af190086-9fe6-42c8-82c8-a6513fc35cd6" providerId="AD" clId="Web-{2FA54D91-24D8-73D1-5DAB-D873FDCAED00}" dt="2021-08-11T22:12:38.915" v="142" actId="20577"/>
        <pc:sldMkLst>
          <pc:docMk/>
          <pc:sldMk cId="922167732" sldId="387"/>
        </pc:sldMkLst>
        <pc:spChg chg="mod">
          <ac:chgData name="Lynnell T. Gibson" userId="S::lgibson@nps.k12.va.us::af190086-9fe6-42c8-82c8-a6513fc35cd6" providerId="AD" clId="Web-{2FA54D91-24D8-73D1-5DAB-D873FDCAED00}" dt="2021-08-11T22:12:38.915" v="142" actId="20577"/>
          <ac:spMkLst>
            <pc:docMk/>
            <pc:sldMk cId="922167732" sldId="387"/>
            <ac:spMk id="3" creationId="{A88B96AA-5A88-42CC-B475-6BB11366DCC1}"/>
          </ac:spMkLst>
        </pc:spChg>
      </pc:sldChg>
      <pc:sldChg chg="delSp modNotes">
        <pc:chgData name="Lynnell T. Gibson" userId="S::lgibson@nps.k12.va.us::af190086-9fe6-42c8-82c8-a6513fc35cd6" providerId="AD" clId="Web-{2FA54D91-24D8-73D1-5DAB-D873FDCAED00}" dt="2021-08-11T21:57:22.365" v="118"/>
        <pc:sldMkLst>
          <pc:docMk/>
          <pc:sldMk cId="473176432" sldId="390"/>
        </pc:sldMkLst>
        <pc:picChg chg="del">
          <ac:chgData name="Lynnell T. Gibson" userId="S::lgibson@nps.k12.va.us::af190086-9fe6-42c8-82c8-a6513fc35cd6" providerId="AD" clId="Web-{2FA54D91-24D8-73D1-5DAB-D873FDCAED00}" dt="2021-08-11T21:51:25.665" v="109"/>
          <ac:picMkLst>
            <pc:docMk/>
            <pc:sldMk cId="473176432" sldId="390"/>
            <ac:picMk id="3" creationId="{5DB5771A-288A-40B3-AD86-AEB3CBED90AE}"/>
          </ac:picMkLst>
        </pc:picChg>
      </pc:sldChg>
      <pc:sldChg chg="modNotes">
        <pc:chgData name="Lynnell T. Gibson" userId="S::lgibson@nps.k12.va.us::af190086-9fe6-42c8-82c8-a6513fc35cd6" providerId="AD" clId="Web-{2FA54D91-24D8-73D1-5DAB-D873FDCAED00}" dt="2021-08-11T21:48:27.221" v="105"/>
        <pc:sldMkLst>
          <pc:docMk/>
          <pc:sldMk cId="3387515737" sldId="392"/>
        </pc:sldMkLst>
      </pc:sldChg>
      <pc:sldChg chg="modSp modNotes">
        <pc:chgData name="Lynnell T. Gibson" userId="S::lgibson@nps.k12.va.us::af190086-9fe6-42c8-82c8-a6513fc35cd6" providerId="AD" clId="Web-{2FA54D91-24D8-73D1-5DAB-D873FDCAED00}" dt="2021-08-11T21:00:11.567" v="41"/>
        <pc:sldMkLst>
          <pc:docMk/>
          <pc:sldMk cId="771118446" sldId="395"/>
        </pc:sldMkLst>
        <pc:spChg chg="mod">
          <ac:chgData name="Lynnell T. Gibson" userId="S::lgibson@nps.k12.va.us::af190086-9fe6-42c8-82c8-a6513fc35cd6" providerId="AD" clId="Web-{2FA54D91-24D8-73D1-5DAB-D873FDCAED00}" dt="2021-08-11T20:53:19.193" v="6" actId="20577"/>
          <ac:spMkLst>
            <pc:docMk/>
            <pc:sldMk cId="771118446" sldId="395"/>
            <ac:spMk id="2" creationId="{56924FCD-6927-4471-B1AD-8D6AE982AD5B}"/>
          </ac:spMkLst>
        </pc:spChg>
        <pc:spChg chg="mod">
          <ac:chgData name="Lynnell T. Gibson" userId="S::lgibson@nps.k12.va.us::af190086-9fe6-42c8-82c8-a6513fc35cd6" providerId="AD" clId="Web-{2FA54D91-24D8-73D1-5DAB-D873FDCAED00}" dt="2021-08-11T20:58:30.423" v="34" actId="20577"/>
          <ac:spMkLst>
            <pc:docMk/>
            <pc:sldMk cId="771118446" sldId="395"/>
            <ac:spMk id="3" creationId="{4391BEDC-A5AB-481A-851A-F16D29B35D3E}"/>
          </ac:spMkLst>
        </pc:spChg>
      </pc:sldChg>
      <pc:sldChg chg="delSp">
        <pc:chgData name="Lynnell T. Gibson" userId="S::lgibson@nps.k12.va.us::af190086-9fe6-42c8-82c8-a6513fc35cd6" providerId="AD" clId="Web-{2FA54D91-24D8-73D1-5DAB-D873FDCAED00}" dt="2021-08-11T21:06:50.941" v="58"/>
        <pc:sldMkLst>
          <pc:docMk/>
          <pc:sldMk cId="27616395" sldId="399"/>
        </pc:sldMkLst>
        <pc:picChg chg="del">
          <ac:chgData name="Lynnell T. Gibson" userId="S::lgibson@nps.k12.va.us::af190086-9fe6-42c8-82c8-a6513fc35cd6" providerId="AD" clId="Web-{2FA54D91-24D8-73D1-5DAB-D873FDCAED00}" dt="2021-08-11T21:06:50.941" v="58"/>
          <ac:picMkLst>
            <pc:docMk/>
            <pc:sldMk cId="27616395" sldId="399"/>
            <ac:picMk id="10" creationId="{E89DCDAB-7302-4078-995F-4D00E0901C6A}"/>
          </ac:picMkLst>
        </pc:picChg>
      </pc:sldChg>
      <pc:sldChg chg="modSp modNotes">
        <pc:chgData name="Lynnell T. Gibson" userId="S::lgibson@nps.k12.va.us::af190086-9fe6-42c8-82c8-a6513fc35cd6" providerId="AD" clId="Web-{2FA54D91-24D8-73D1-5DAB-D873FDCAED00}" dt="2021-08-11T21:05:52.908" v="57" actId="20577"/>
        <pc:sldMkLst>
          <pc:docMk/>
          <pc:sldMk cId="3903043656" sldId="401"/>
        </pc:sldMkLst>
        <pc:spChg chg="mod">
          <ac:chgData name="Lynnell T. Gibson" userId="S::lgibson@nps.k12.va.us::af190086-9fe6-42c8-82c8-a6513fc35cd6" providerId="AD" clId="Web-{2FA54D91-24D8-73D1-5DAB-D873FDCAED00}" dt="2021-08-11T21:05:52.908" v="57" actId="20577"/>
          <ac:spMkLst>
            <pc:docMk/>
            <pc:sldMk cId="3903043656" sldId="401"/>
            <ac:spMk id="5" creationId="{3D1DC995-7E0D-4C6F-924E-713A8E190451}"/>
          </ac:spMkLst>
        </pc:spChg>
      </pc:sldChg>
      <pc:sldChg chg="modNotes">
        <pc:chgData name="Lynnell T. Gibson" userId="S::lgibson@nps.k12.va.us::af190086-9fe6-42c8-82c8-a6513fc35cd6" providerId="AD" clId="Web-{2FA54D91-24D8-73D1-5DAB-D873FDCAED00}" dt="2021-08-11T21:32:34.686" v="76"/>
        <pc:sldMkLst>
          <pc:docMk/>
          <pc:sldMk cId="3675934315" sldId="402"/>
        </pc:sldMkLst>
      </pc:sldChg>
    </pc:docChg>
  </pc:docChgLst>
  <pc:docChgLst>
    <pc:chgData name="Amanda R. Schilling" userId="S::aschilling@nps.k12.va.us::c7cbcbc2-93b0-4e0c-a5ca-0e8690575e0d" providerId="AD" clId="Web-{9649F675-2CBF-9691-D63E-8F4ED5B8A948}"/>
    <pc:docChg chg="modSld">
      <pc:chgData name="Amanda R. Schilling" userId="S::aschilling@nps.k12.va.us::c7cbcbc2-93b0-4e0c-a5ca-0e8690575e0d" providerId="AD" clId="Web-{9649F675-2CBF-9691-D63E-8F4ED5B8A948}" dt="2021-07-29T19:08:04.300" v="49" actId="20577"/>
      <pc:docMkLst>
        <pc:docMk/>
      </pc:docMkLst>
      <pc:sldChg chg="modSp">
        <pc:chgData name="Amanda R. Schilling" userId="S::aschilling@nps.k12.va.us::c7cbcbc2-93b0-4e0c-a5ca-0e8690575e0d" providerId="AD" clId="Web-{9649F675-2CBF-9691-D63E-8F4ED5B8A948}" dt="2021-07-29T19:08:04.300" v="49" actId="20577"/>
        <pc:sldMkLst>
          <pc:docMk/>
          <pc:sldMk cId="587243965" sldId="377"/>
        </pc:sldMkLst>
        <pc:spChg chg="mod">
          <ac:chgData name="Amanda R. Schilling" userId="S::aschilling@nps.k12.va.us::c7cbcbc2-93b0-4e0c-a5ca-0e8690575e0d" providerId="AD" clId="Web-{9649F675-2CBF-9691-D63E-8F4ED5B8A948}" dt="2021-07-29T19:08:04.300" v="49" actId="20577"/>
          <ac:spMkLst>
            <pc:docMk/>
            <pc:sldMk cId="587243965" sldId="377"/>
            <ac:spMk id="3" creationId="{5A3A41BD-34D6-40AE-8565-83384D75D7DD}"/>
          </ac:spMkLst>
        </pc:spChg>
      </pc:sldChg>
    </pc:docChg>
  </pc:docChgLst>
  <pc:docChgLst>
    <pc:chgData name="James Pohl" userId="840f3e75-7a18-45d6-a8bd-aa20e2e1b592" providerId="ADAL" clId="{A4858DDE-0A07-4BE7-8729-2D944A33E63B}"/>
    <pc:docChg chg="custSel modSld">
      <pc:chgData name="James Pohl" userId="840f3e75-7a18-45d6-a8bd-aa20e2e1b592" providerId="ADAL" clId="{A4858DDE-0A07-4BE7-8729-2D944A33E63B}" dt="2021-08-09T01:12:10.906" v="62"/>
      <pc:docMkLst>
        <pc:docMk/>
      </pc:docMkLst>
      <pc:sldChg chg="modSp">
        <pc:chgData name="James Pohl" userId="840f3e75-7a18-45d6-a8bd-aa20e2e1b592" providerId="ADAL" clId="{A4858DDE-0A07-4BE7-8729-2D944A33E63B}" dt="2021-08-09T01:09:44.685" v="0"/>
        <pc:sldMkLst>
          <pc:docMk/>
          <pc:sldMk cId="1217925735" sldId="256"/>
        </pc:sldMkLst>
        <pc:picChg chg="mod">
          <ac:chgData name="James Pohl" userId="840f3e75-7a18-45d6-a8bd-aa20e2e1b592" providerId="ADAL" clId="{A4858DDE-0A07-4BE7-8729-2D944A33E63B}" dt="2021-08-09T01:09:44.685" v="0"/>
          <ac:picMkLst>
            <pc:docMk/>
            <pc:sldMk cId="1217925735" sldId="256"/>
            <ac:picMk id="8" creationId="{C4ABCFBD-DB18-4C94-AF67-D16DB14A4C73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1:20.103" v="32"/>
        <pc:sldMkLst>
          <pc:docMk/>
          <pc:sldMk cId="3045647658" sldId="262"/>
        </pc:sldMkLst>
        <pc:picChg chg="del">
          <ac:chgData name="James Pohl" userId="840f3e75-7a18-45d6-a8bd-aa20e2e1b592" providerId="ADAL" clId="{A4858DDE-0A07-4BE7-8729-2D944A33E63B}" dt="2021-08-09T01:11:19.770" v="31" actId="478"/>
          <ac:picMkLst>
            <pc:docMk/>
            <pc:sldMk cId="3045647658" sldId="262"/>
            <ac:picMk id="7" creationId="{C6B3672B-1242-4A0F-836F-9F51CDC8453B}"/>
          </ac:picMkLst>
        </pc:picChg>
        <pc:picChg chg="add mod">
          <ac:chgData name="James Pohl" userId="840f3e75-7a18-45d6-a8bd-aa20e2e1b592" providerId="ADAL" clId="{A4858DDE-0A07-4BE7-8729-2D944A33E63B}" dt="2021-08-09T01:11:20.103" v="32"/>
          <ac:picMkLst>
            <pc:docMk/>
            <pc:sldMk cId="3045647658" sldId="262"/>
            <ac:picMk id="10" creationId="{7C670960-FD81-4E1D-B85B-BE6586362797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1:27.246" v="36"/>
        <pc:sldMkLst>
          <pc:docMk/>
          <pc:sldMk cId="509246554" sldId="265"/>
        </pc:sldMkLst>
        <pc:picChg chg="del">
          <ac:chgData name="James Pohl" userId="840f3e75-7a18-45d6-a8bd-aa20e2e1b592" providerId="ADAL" clId="{A4858DDE-0A07-4BE7-8729-2D944A33E63B}" dt="2021-08-09T01:11:26.754" v="35" actId="478"/>
          <ac:picMkLst>
            <pc:docMk/>
            <pc:sldMk cId="509246554" sldId="265"/>
            <ac:picMk id="7" creationId="{ED42EA74-2FD5-4D6E-987B-21B73216A1BD}"/>
          </ac:picMkLst>
        </pc:picChg>
        <pc:picChg chg="add mod">
          <ac:chgData name="James Pohl" userId="840f3e75-7a18-45d6-a8bd-aa20e2e1b592" providerId="ADAL" clId="{A4858DDE-0A07-4BE7-8729-2D944A33E63B}" dt="2021-08-09T01:11:27.246" v="36"/>
          <ac:picMkLst>
            <pc:docMk/>
            <pc:sldMk cId="509246554" sldId="265"/>
            <ac:picMk id="8" creationId="{8F984FFB-288C-44B6-9F86-B788EDA90DFD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1:34.422" v="40"/>
        <pc:sldMkLst>
          <pc:docMk/>
          <pc:sldMk cId="3607768206" sldId="267"/>
        </pc:sldMkLst>
        <pc:picChg chg="del">
          <ac:chgData name="James Pohl" userId="840f3e75-7a18-45d6-a8bd-aa20e2e1b592" providerId="ADAL" clId="{A4858DDE-0A07-4BE7-8729-2D944A33E63B}" dt="2021-08-09T01:11:34.092" v="39" actId="478"/>
          <ac:picMkLst>
            <pc:docMk/>
            <pc:sldMk cId="3607768206" sldId="267"/>
            <ac:picMk id="5" creationId="{1FED9CC4-401A-4841-AACD-BDEDB2EC0BCF}"/>
          </ac:picMkLst>
        </pc:picChg>
        <pc:picChg chg="add mod">
          <ac:chgData name="James Pohl" userId="840f3e75-7a18-45d6-a8bd-aa20e2e1b592" providerId="ADAL" clId="{A4858DDE-0A07-4BE7-8729-2D944A33E63B}" dt="2021-08-09T01:11:34.422" v="40"/>
          <ac:picMkLst>
            <pc:docMk/>
            <pc:sldMk cId="3607768206" sldId="267"/>
            <ac:picMk id="6" creationId="{1C1E09C2-4CD9-49DE-9AD5-F09A7942C69B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1:43.537" v="46"/>
        <pc:sldMkLst>
          <pc:docMk/>
          <pc:sldMk cId="327467072" sldId="268"/>
        </pc:sldMkLst>
        <pc:picChg chg="add mod">
          <ac:chgData name="James Pohl" userId="840f3e75-7a18-45d6-a8bd-aa20e2e1b592" providerId="ADAL" clId="{A4858DDE-0A07-4BE7-8729-2D944A33E63B}" dt="2021-08-09T01:11:43.537" v="46"/>
          <ac:picMkLst>
            <pc:docMk/>
            <pc:sldMk cId="327467072" sldId="268"/>
            <ac:picMk id="6" creationId="{CDEDD36D-5494-4F9A-9A77-D6288756244E}"/>
          </ac:picMkLst>
        </pc:picChg>
        <pc:picChg chg="del">
          <ac:chgData name="James Pohl" userId="840f3e75-7a18-45d6-a8bd-aa20e2e1b592" providerId="ADAL" clId="{A4858DDE-0A07-4BE7-8729-2D944A33E63B}" dt="2021-08-09T01:11:43.236" v="45" actId="478"/>
          <ac:picMkLst>
            <pc:docMk/>
            <pc:sldMk cId="327467072" sldId="268"/>
            <ac:picMk id="7" creationId="{AE110157-0100-4BAF-8597-C8D8A75C6643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0:17.099" v="6"/>
        <pc:sldMkLst>
          <pc:docMk/>
          <pc:sldMk cId="1223044341" sldId="357"/>
        </pc:sldMkLst>
        <pc:picChg chg="add mod">
          <ac:chgData name="James Pohl" userId="840f3e75-7a18-45d6-a8bd-aa20e2e1b592" providerId="ADAL" clId="{A4858DDE-0A07-4BE7-8729-2D944A33E63B}" dt="2021-08-09T01:10:17.099" v="6"/>
          <ac:picMkLst>
            <pc:docMk/>
            <pc:sldMk cId="1223044341" sldId="357"/>
            <ac:picMk id="7" creationId="{4B85961D-1045-4F0D-A244-99BDB3D93095}"/>
          </ac:picMkLst>
        </pc:picChg>
        <pc:picChg chg="del mod">
          <ac:chgData name="James Pohl" userId="840f3e75-7a18-45d6-a8bd-aa20e2e1b592" providerId="ADAL" clId="{A4858DDE-0A07-4BE7-8729-2D944A33E63B}" dt="2021-08-09T01:10:16.528" v="5" actId="478"/>
          <ac:picMkLst>
            <pc:docMk/>
            <pc:sldMk cId="1223044341" sldId="357"/>
            <ac:picMk id="9" creationId="{8F86FB2B-8F7F-4E31-A4FE-9D0E28496BF8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0:41.412" v="18"/>
        <pc:sldMkLst>
          <pc:docMk/>
          <pc:sldMk cId="2108279096" sldId="362"/>
        </pc:sldMkLst>
        <pc:picChg chg="add mod">
          <ac:chgData name="James Pohl" userId="840f3e75-7a18-45d6-a8bd-aa20e2e1b592" providerId="ADAL" clId="{A4858DDE-0A07-4BE7-8729-2D944A33E63B}" dt="2021-08-09T01:10:41.412" v="18"/>
          <ac:picMkLst>
            <pc:docMk/>
            <pc:sldMk cId="2108279096" sldId="362"/>
            <ac:picMk id="9" creationId="{54F5BA7E-22EC-45C3-96A1-30E687F4CEE2}"/>
          </ac:picMkLst>
        </pc:picChg>
        <pc:picChg chg="del">
          <ac:chgData name="James Pohl" userId="840f3e75-7a18-45d6-a8bd-aa20e2e1b592" providerId="ADAL" clId="{A4858DDE-0A07-4BE7-8729-2D944A33E63B}" dt="2021-08-09T01:10:40.971" v="17" actId="478"/>
          <ac:picMkLst>
            <pc:docMk/>
            <pc:sldMk cId="2108279096" sldId="362"/>
            <ac:picMk id="71" creationId="{D9DE46B2-C4FB-42A9-84CA-00D222F89C9C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1:40.086" v="44"/>
        <pc:sldMkLst>
          <pc:docMk/>
          <pc:sldMk cId="3803613076" sldId="368"/>
        </pc:sldMkLst>
        <pc:picChg chg="add mod">
          <ac:chgData name="James Pohl" userId="840f3e75-7a18-45d6-a8bd-aa20e2e1b592" providerId="ADAL" clId="{A4858DDE-0A07-4BE7-8729-2D944A33E63B}" dt="2021-08-09T01:11:40.086" v="44"/>
          <ac:picMkLst>
            <pc:docMk/>
            <pc:sldMk cId="3803613076" sldId="368"/>
            <ac:picMk id="5" creationId="{5E97FF16-A3D0-4627-9E3C-50250924D4A6}"/>
          </ac:picMkLst>
        </pc:picChg>
        <pc:picChg chg="del">
          <ac:chgData name="James Pohl" userId="840f3e75-7a18-45d6-a8bd-aa20e2e1b592" providerId="ADAL" clId="{A4858DDE-0A07-4BE7-8729-2D944A33E63B}" dt="2021-08-09T01:11:39.790" v="43" actId="478"/>
          <ac:picMkLst>
            <pc:docMk/>
            <pc:sldMk cId="3803613076" sldId="368"/>
            <ac:picMk id="7" creationId="{C1C33249-DD91-418A-9639-9474BE2D6117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1:17.213" v="30"/>
        <pc:sldMkLst>
          <pc:docMk/>
          <pc:sldMk cId="863206338" sldId="374"/>
        </pc:sldMkLst>
        <pc:picChg chg="add mod">
          <ac:chgData name="James Pohl" userId="840f3e75-7a18-45d6-a8bd-aa20e2e1b592" providerId="ADAL" clId="{A4858DDE-0A07-4BE7-8729-2D944A33E63B}" dt="2021-08-09T01:11:17.213" v="30"/>
          <ac:picMkLst>
            <pc:docMk/>
            <pc:sldMk cId="863206338" sldId="374"/>
            <ac:picMk id="6" creationId="{DA51EAD0-9E45-49AB-8240-579340C33316}"/>
          </ac:picMkLst>
        </pc:picChg>
        <pc:picChg chg="del">
          <ac:chgData name="James Pohl" userId="840f3e75-7a18-45d6-a8bd-aa20e2e1b592" providerId="ADAL" clId="{A4858DDE-0A07-4BE7-8729-2D944A33E63B}" dt="2021-08-09T01:11:16.835" v="29" actId="478"/>
          <ac:picMkLst>
            <pc:docMk/>
            <pc:sldMk cId="863206338" sldId="374"/>
            <ac:picMk id="7" creationId="{FE57E8F9-0B91-4095-8247-03C788F3C8EE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0:57.885" v="26"/>
        <pc:sldMkLst>
          <pc:docMk/>
          <pc:sldMk cId="1604987839" sldId="376"/>
        </pc:sldMkLst>
        <pc:picChg chg="add mod">
          <ac:chgData name="James Pohl" userId="840f3e75-7a18-45d6-a8bd-aa20e2e1b592" providerId="ADAL" clId="{A4858DDE-0A07-4BE7-8729-2D944A33E63B}" dt="2021-08-09T01:10:57.885" v="26"/>
          <ac:picMkLst>
            <pc:docMk/>
            <pc:sldMk cId="1604987839" sldId="376"/>
            <ac:picMk id="5" creationId="{44BDDEE0-4F21-41C1-A7A5-9293F3F2884A}"/>
          </ac:picMkLst>
        </pc:picChg>
        <pc:picChg chg="del">
          <ac:chgData name="James Pohl" userId="840f3e75-7a18-45d6-a8bd-aa20e2e1b592" providerId="ADAL" clId="{A4858DDE-0A07-4BE7-8729-2D944A33E63B}" dt="2021-08-09T01:10:57.577" v="25" actId="478"/>
          <ac:picMkLst>
            <pc:docMk/>
            <pc:sldMk cId="1604987839" sldId="376"/>
            <ac:picMk id="7" creationId="{253A37FF-9507-4E8F-8187-9A52156689B3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1:01.757" v="28"/>
        <pc:sldMkLst>
          <pc:docMk/>
          <pc:sldMk cId="587243965" sldId="377"/>
        </pc:sldMkLst>
        <pc:picChg chg="add mod">
          <ac:chgData name="James Pohl" userId="840f3e75-7a18-45d6-a8bd-aa20e2e1b592" providerId="ADAL" clId="{A4858DDE-0A07-4BE7-8729-2D944A33E63B}" dt="2021-08-09T01:11:01.757" v="28"/>
          <ac:picMkLst>
            <pc:docMk/>
            <pc:sldMk cId="587243965" sldId="377"/>
            <ac:picMk id="5" creationId="{B72D61B5-D331-495B-A36F-F9E9AC0AA625}"/>
          </ac:picMkLst>
        </pc:picChg>
        <pc:picChg chg="del">
          <ac:chgData name="James Pohl" userId="840f3e75-7a18-45d6-a8bd-aa20e2e1b592" providerId="ADAL" clId="{A4858DDE-0A07-4BE7-8729-2D944A33E63B}" dt="2021-08-09T01:11:01.459" v="27" actId="478"/>
          <ac:picMkLst>
            <pc:docMk/>
            <pc:sldMk cId="587243965" sldId="377"/>
            <ac:picMk id="7" creationId="{3B09C930-B7CC-437F-964F-A560232242BA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1:23.086" v="34"/>
        <pc:sldMkLst>
          <pc:docMk/>
          <pc:sldMk cId="81102200" sldId="378"/>
        </pc:sldMkLst>
        <pc:picChg chg="add mod">
          <ac:chgData name="James Pohl" userId="840f3e75-7a18-45d6-a8bd-aa20e2e1b592" providerId="ADAL" clId="{A4858DDE-0A07-4BE7-8729-2D944A33E63B}" dt="2021-08-09T01:11:23.086" v="34"/>
          <ac:picMkLst>
            <pc:docMk/>
            <pc:sldMk cId="81102200" sldId="378"/>
            <ac:picMk id="6" creationId="{209DA55F-4E7D-44EA-90CB-1E75B80E9D5D}"/>
          </ac:picMkLst>
        </pc:picChg>
        <pc:picChg chg="del">
          <ac:chgData name="James Pohl" userId="840f3e75-7a18-45d6-a8bd-aa20e2e1b592" providerId="ADAL" clId="{A4858DDE-0A07-4BE7-8729-2D944A33E63B}" dt="2021-08-09T01:11:22.795" v="33" actId="478"/>
          <ac:picMkLst>
            <pc:docMk/>
            <pc:sldMk cId="81102200" sldId="378"/>
            <ac:picMk id="9" creationId="{34A5E0F0-5B5F-4567-BD08-DC47C894C60B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0:24.717" v="10"/>
        <pc:sldMkLst>
          <pc:docMk/>
          <pc:sldMk cId="3172444557" sldId="379"/>
        </pc:sldMkLst>
        <pc:picChg chg="add mod">
          <ac:chgData name="James Pohl" userId="840f3e75-7a18-45d6-a8bd-aa20e2e1b592" providerId="ADAL" clId="{A4858DDE-0A07-4BE7-8729-2D944A33E63B}" dt="2021-08-09T01:10:24.717" v="10"/>
          <ac:picMkLst>
            <pc:docMk/>
            <pc:sldMk cId="3172444557" sldId="379"/>
            <ac:picMk id="5" creationId="{F7D3F35B-04E6-405C-8790-474B8F93EED9}"/>
          </ac:picMkLst>
        </pc:picChg>
        <pc:picChg chg="del">
          <ac:chgData name="James Pohl" userId="840f3e75-7a18-45d6-a8bd-aa20e2e1b592" providerId="ADAL" clId="{A4858DDE-0A07-4BE7-8729-2D944A33E63B}" dt="2021-08-09T01:10:24.329" v="9" actId="478"/>
          <ac:picMkLst>
            <pc:docMk/>
            <pc:sldMk cId="3172444557" sldId="379"/>
            <ac:picMk id="7" creationId="{F10EBB54-6E77-495A-A9D9-D847BDEDB41B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0:33.660" v="14"/>
        <pc:sldMkLst>
          <pc:docMk/>
          <pc:sldMk cId="2398787728" sldId="380"/>
        </pc:sldMkLst>
        <pc:picChg chg="add mod">
          <ac:chgData name="James Pohl" userId="840f3e75-7a18-45d6-a8bd-aa20e2e1b592" providerId="ADAL" clId="{A4858DDE-0A07-4BE7-8729-2D944A33E63B}" dt="2021-08-09T01:10:33.660" v="14"/>
          <ac:picMkLst>
            <pc:docMk/>
            <pc:sldMk cId="2398787728" sldId="380"/>
            <ac:picMk id="5" creationId="{79AB61BB-A6E2-4548-B360-3BB3C6127B5F}"/>
          </ac:picMkLst>
        </pc:picChg>
        <pc:picChg chg="del">
          <ac:chgData name="James Pohl" userId="840f3e75-7a18-45d6-a8bd-aa20e2e1b592" providerId="ADAL" clId="{A4858DDE-0A07-4BE7-8729-2D944A33E63B}" dt="2021-08-09T01:10:33.129" v="13" actId="478"/>
          <ac:picMkLst>
            <pc:docMk/>
            <pc:sldMk cId="2398787728" sldId="380"/>
            <ac:picMk id="7" creationId="{5832F0E9-EC38-40A3-AD51-4E586AD698A2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1:30.213" v="38"/>
        <pc:sldMkLst>
          <pc:docMk/>
          <pc:sldMk cId="3991781566" sldId="381"/>
        </pc:sldMkLst>
        <pc:picChg chg="add mod">
          <ac:chgData name="James Pohl" userId="840f3e75-7a18-45d6-a8bd-aa20e2e1b592" providerId="ADAL" clId="{A4858DDE-0A07-4BE7-8729-2D944A33E63B}" dt="2021-08-09T01:11:30.213" v="38"/>
          <ac:picMkLst>
            <pc:docMk/>
            <pc:sldMk cId="3991781566" sldId="381"/>
            <ac:picMk id="5" creationId="{96AE606A-18C4-462E-8170-1E3737A2BFC1}"/>
          </ac:picMkLst>
        </pc:picChg>
        <pc:picChg chg="del">
          <ac:chgData name="James Pohl" userId="840f3e75-7a18-45d6-a8bd-aa20e2e1b592" providerId="ADAL" clId="{A4858DDE-0A07-4BE7-8729-2D944A33E63B}" dt="2021-08-09T01:11:29.769" v="37" actId="478"/>
          <ac:picMkLst>
            <pc:docMk/>
            <pc:sldMk cId="3991781566" sldId="381"/>
            <ac:picMk id="9" creationId="{A975061A-B84E-4E59-9AFF-D5FA2ED95368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0:30.147" v="12"/>
        <pc:sldMkLst>
          <pc:docMk/>
          <pc:sldMk cId="3719967821" sldId="382"/>
        </pc:sldMkLst>
        <pc:picChg chg="add mod">
          <ac:chgData name="James Pohl" userId="840f3e75-7a18-45d6-a8bd-aa20e2e1b592" providerId="ADAL" clId="{A4858DDE-0A07-4BE7-8729-2D944A33E63B}" dt="2021-08-09T01:10:30.147" v="12"/>
          <ac:picMkLst>
            <pc:docMk/>
            <pc:sldMk cId="3719967821" sldId="382"/>
            <ac:picMk id="5" creationId="{D1F7F114-686C-4E0A-B2CE-F02FA29A938B}"/>
          </ac:picMkLst>
        </pc:picChg>
        <pc:picChg chg="del">
          <ac:chgData name="James Pohl" userId="840f3e75-7a18-45d6-a8bd-aa20e2e1b592" providerId="ADAL" clId="{A4858DDE-0A07-4BE7-8729-2D944A33E63B}" dt="2021-08-09T01:10:29.584" v="11" actId="478"/>
          <ac:picMkLst>
            <pc:docMk/>
            <pc:sldMk cId="3719967821" sldId="382"/>
            <ac:picMk id="7" creationId="{2EE3DAC3-745A-4A06-A276-F4259BD39DA8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2:01.713" v="56"/>
        <pc:sldMkLst>
          <pc:docMk/>
          <pc:sldMk cId="967072511" sldId="383"/>
        </pc:sldMkLst>
        <pc:picChg chg="add mod">
          <ac:chgData name="James Pohl" userId="840f3e75-7a18-45d6-a8bd-aa20e2e1b592" providerId="ADAL" clId="{A4858DDE-0A07-4BE7-8729-2D944A33E63B}" dt="2021-08-09T01:12:01.713" v="56"/>
          <ac:picMkLst>
            <pc:docMk/>
            <pc:sldMk cId="967072511" sldId="383"/>
            <ac:picMk id="6" creationId="{AD20DAFE-0D1E-46E4-90E4-5C64C8A9DC74}"/>
          </ac:picMkLst>
        </pc:picChg>
        <pc:picChg chg="del">
          <ac:chgData name="James Pohl" userId="840f3e75-7a18-45d6-a8bd-aa20e2e1b592" providerId="ADAL" clId="{A4858DDE-0A07-4BE7-8729-2D944A33E63B}" dt="2021-08-09T01:12:01.395" v="55" actId="478"/>
          <ac:picMkLst>
            <pc:docMk/>
            <pc:sldMk cId="967072511" sldId="383"/>
            <ac:picMk id="7" creationId="{8BE4A830-24FC-4DE4-A73D-CEFB4C313F98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2:10.906" v="62"/>
        <pc:sldMkLst>
          <pc:docMk/>
          <pc:sldMk cId="3760989478" sldId="384"/>
        </pc:sldMkLst>
        <pc:spChg chg="add mod">
          <ac:chgData name="James Pohl" userId="840f3e75-7a18-45d6-a8bd-aa20e2e1b592" providerId="ADAL" clId="{A4858DDE-0A07-4BE7-8729-2D944A33E63B}" dt="2021-08-09T01:12:10.680" v="61" actId="478"/>
          <ac:spMkLst>
            <pc:docMk/>
            <pc:sldMk cId="3760989478" sldId="384"/>
            <ac:spMk id="3" creationId="{2C420888-4F2D-4BA7-8440-531AE2D03819}"/>
          </ac:spMkLst>
        </pc:spChg>
        <pc:picChg chg="add mod">
          <ac:chgData name="James Pohl" userId="840f3e75-7a18-45d6-a8bd-aa20e2e1b592" providerId="ADAL" clId="{A4858DDE-0A07-4BE7-8729-2D944A33E63B}" dt="2021-08-09T01:12:10.906" v="62"/>
          <ac:picMkLst>
            <pc:docMk/>
            <pc:sldMk cId="3760989478" sldId="384"/>
            <ac:picMk id="6" creationId="{6A66EE13-0D8D-4C1E-A3EE-9FD1F6D22119}"/>
          </ac:picMkLst>
        </pc:picChg>
        <pc:picChg chg="del">
          <ac:chgData name="James Pohl" userId="840f3e75-7a18-45d6-a8bd-aa20e2e1b592" providerId="ADAL" clId="{A4858DDE-0A07-4BE7-8729-2D944A33E63B}" dt="2021-08-09T01:12:10.680" v="61" actId="478"/>
          <ac:picMkLst>
            <pc:docMk/>
            <pc:sldMk cId="3760989478" sldId="384"/>
            <ac:picMk id="7" creationId="{EBA1BBD8-9586-45E0-AC6F-A7B8B77F5026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1:54.051" v="52"/>
        <pc:sldMkLst>
          <pc:docMk/>
          <pc:sldMk cId="247987274" sldId="386"/>
        </pc:sldMkLst>
        <pc:picChg chg="add mod">
          <ac:chgData name="James Pohl" userId="840f3e75-7a18-45d6-a8bd-aa20e2e1b592" providerId="ADAL" clId="{A4858DDE-0A07-4BE7-8729-2D944A33E63B}" dt="2021-08-09T01:11:54.051" v="52"/>
          <ac:picMkLst>
            <pc:docMk/>
            <pc:sldMk cId="247987274" sldId="386"/>
            <ac:picMk id="6" creationId="{84C4D662-0A12-4FD4-880B-A7401F458A81}"/>
          </ac:picMkLst>
        </pc:picChg>
        <pc:picChg chg="del">
          <ac:chgData name="James Pohl" userId="840f3e75-7a18-45d6-a8bd-aa20e2e1b592" providerId="ADAL" clId="{A4858DDE-0A07-4BE7-8729-2D944A33E63B}" dt="2021-08-09T01:11:53.538" v="51" actId="478"/>
          <ac:picMkLst>
            <pc:docMk/>
            <pc:sldMk cId="247987274" sldId="386"/>
            <ac:picMk id="7" creationId="{634E7E90-4D9C-48F1-8681-2679A578BC83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1:57.745" v="54"/>
        <pc:sldMkLst>
          <pc:docMk/>
          <pc:sldMk cId="922167732" sldId="387"/>
        </pc:sldMkLst>
        <pc:picChg chg="add mod">
          <ac:chgData name="James Pohl" userId="840f3e75-7a18-45d6-a8bd-aa20e2e1b592" providerId="ADAL" clId="{A4858DDE-0A07-4BE7-8729-2D944A33E63B}" dt="2021-08-09T01:11:57.745" v="54"/>
          <ac:picMkLst>
            <pc:docMk/>
            <pc:sldMk cId="922167732" sldId="387"/>
            <ac:picMk id="6" creationId="{EC2C83F8-D43D-4E38-8F64-CD19E84DD4EE}"/>
          </ac:picMkLst>
        </pc:picChg>
        <pc:picChg chg="del">
          <ac:chgData name="James Pohl" userId="840f3e75-7a18-45d6-a8bd-aa20e2e1b592" providerId="ADAL" clId="{A4858DDE-0A07-4BE7-8729-2D944A33E63B}" dt="2021-08-09T01:11:57.433" v="53" actId="478"/>
          <ac:picMkLst>
            <pc:docMk/>
            <pc:sldMk cId="922167732" sldId="387"/>
            <ac:picMk id="7" creationId="{7A87EECC-A171-4E5A-A91F-12E9DA5848A8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1:49.749" v="50"/>
        <pc:sldMkLst>
          <pc:docMk/>
          <pc:sldMk cId="1065123720" sldId="389"/>
        </pc:sldMkLst>
        <pc:picChg chg="add mod">
          <ac:chgData name="James Pohl" userId="840f3e75-7a18-45d6-a8bd-aa20e2e1b592" providerId="ADAL" clId="{A4858DDE-0A07-4BE7-8729-2D944A33E63B}" dt="2021-08-09T01:11:49.749" v="50"/>
          <ac:picMkLst>
            <pc:docMk/>
            <pc:sldMk cId="1065123720" sldId="389"/>
            <ac:picMk id="6" creationId="{CA4F9691-4415-4A35-BCCD-6AAE365B71DA}"/>
          </ac:picMkLst>
        </pc:picChg>
        <pc:picChg chg="del">
          <ac:chgData name="James Pohl" userId="840f3e75-7a18-45d6-a8bd-aa20e2e1b592" providerId="ADAL" clId="{A4858DDE-0A07-4BE7-8729-2D944A33E63B}" dt="2021-08-09T01:11:49.504" v="49" actId="478"/>
          <ac:picMkLst>
            <pc:docMk/>
            <pc:sldMk cId="1065123720" sldId="389"/>
            <ac:picMk id="7" creationId="{985B866B-3C9F-45C9-999D-A895667221E5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1:37.120" v="42"/>
        <pc:sldMkLst>
          <pc:docMk/>
          <pc:sldMk cId="473176432" sldId="390"/>
        </pc:sldMkLst>
        <pc:picChg chg="del">
          <ac:chgData name="James Pohl" userId="840f3e75-7a18-45d6-a8bd-aa20e2e1b592" providerId="ADAL" clId="{A4858DDE-0A07-4BE7-8729-2D944A33E63B}" dt="2021-08-09T01:11:36.812" v="41" actId="478"/>
          <ac:picMkLst>
            <pc:docMk/>
            <pc:sldMk cId="473176432" sldId="390"/>
            <ac:picMk id="7" creationId="{3EFBAADB-F802-4164-A206-3DCC65E84290}"/>
          </ac:picMkLst>
        </pc:picChg>
        <pc:picChg chg="add mod">
          <ac:chgData name="James Pohl" userId="840f3e75-7a18-45d6-a8bd-aa20e2e1b592" providerId="ADAL" clId="{A4858DDE-0A07-4BE7-8729-2D944A33E63B}" dt="2021-08-09T01:11:37.120" v="42"/>
          <ac:picMkLst>
            <pc:docMk/>
            <pc:sldMk cId="473176432" sldId="390"/>
            <ac:picMk id="10" creationId="{9247E967-AB6E-4A18-85C1-DCE4AA1CD309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0:13.805" v="4"/>
        <pc:sldMkLst>
          <pc:docMk/>
          <pc:sldMk cId="2307107770" sldId="393"/>
        </pc:sldMkLst>
        <pc:picChg chg="add mod">
          <ac:chgData name="James Pohl" userId="840f3e75-7a18-45d6-a8bd-aa20e2e1b592" providerId="ADAL" clId="{A4858DDE-0A07-4BE7-8729-2D944A33E63B}" dt="2021-08-09T01:10:13.805" v="4"/>
          <ac:picMkLst>
            <pc:docMk/>
            <pc:sldMk cId="2307107770" sldId="393"/>
            <ac:picMk id="5" creationId="{E1C430E7-8201-4AFC-BB68-7D7BDE7D2BE4}"/>
          </ac:picMkLst>
        </pc:picChg>
        <pc:picChg chg="del mod">
          <ac:chgData name="James Pohl" userId="840f3e75-7a18-45d6-a8bd-aa20e2e1b592" providerId="ADAL" clId="{A4858DDE-0A07-4BE7-8729-2D944A33E63B}" dt="2021-08-09T01:10:13.203" v="3" actId="478"/>
          <ac:picMkLst>
            <pc:docMk/>
            <pc:sldMk cId="2307107770" sldId="393"/>
            <ac:picMk id="76" creationId="{2B61CEE7-F5C8-4CAC-A582-71CFD1B0101E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0:21.333" v="8"/>
        <pc:sldMkLst>
          <pc:docMk/>
          <pc:sldMk cId="2157051398" sldId="394"/>
        </pc:sldMkLst>
        <pc:picChg chg="add mod">
          <ac:chgData name="James Pohl" userId="840f3e75-7a18-45d6-a8bd-aa20e2e1b592" providerId="ADAL" clId="{A4858DDE-0A07-4BE7-8729-2D944A33E63B}" dt="2021-08-09T01:10:21.333" v="8"/>
          <ac:picMkLst>
            <pc:docMk/>
            <pc:sldMk cId="2157051398" sldId="394"/>
            <ac:picMk id="6" creationId="{7594D881-9577-45FE-8656-0FA9F9E9527A}"/>
          </ac:picMkLst>
        </pc:picChg>
        <pc:picChg chg="del">
          <ac:chgData name="James Pohl" userId="840f3e75-7a18-45d6-a8bd-aa20e2e1b592" providerId="ADAL" clId="{A4858DDE-0A07-4BE7-8729-2D944A33E63B}" dt="2021-08-09T01:10:21.033" v="7" actId="478"/>
          <ac:picMkLst>
            <pc:docMk/>
            <pc:sldMk cId="2157051398" sldId="394"/>
            <ac:picMk id="8" creationId="{36605AA6-0D40-40D3-8134-B5DB518B8EF9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0:38.215" v="16"/>
        <pc:sldMkLst>
          <pc:docMk/>
          <pc:sldMk cId="771118446" sldId="395"/>
        </pc:sldMkLst>
        <pc:picChg chg="add mod">
          <ac:chgData name="James Pohl" userId="840f3e75-7a18-45d6-a8bd-aa20e2e1b592" providerId="ADAL" clId="{A4858DDE-0A07-4BE7-8729-2D944A33E63B}" dt="2021-08-09T01:10:38.215" v="16"/>
          <ac:picMkLst>
            <pc:docMk/>
            <pc:sldMk cId="771118446" sldId="395"/>
            <ac:picMk id="5" creationId="{5D3CBF54-6747-4A8C-8EAB-890E1D0E53EC}"/>
          </ac:picMkLst>
        </pc:picChg>
        <pc:picChg chg="del">
          <ac:chgData name="James Pohl" userId="840f3e75-7a18-45d6-a8bd-aa20e2e1b592" providerId="ADAL" clId="{A4858DDE-0A07-4BE7-8729-2D944A33E63B}" dt="2021-08-09T01:10:37.687" v="15" actId="478"/>
          <ac:picMkLst>
            <pc:docMk/>
            <pc:sldMk cId="771118446" sldId="395"/>
            <ac:picMk id="9" creationId="{A975061A-B84E-4E59-9AFF-D5FA2ED95368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1:47.110" v="48"/>
        <pc:sldMkLst>
          <pc:docMk/>
          <pc:sldMk cId="508815643" sldId="396"/>
        </pc:sldMkLst>
        <pc:picChg chg="add mod">
          <ac:chgData name="James Pohl" userId="840f3e75-7a18-45d6-a8bd-aa20e2e1b592" providerId="ADAL" clId="{A4858DDE-0A07-4BE7-8729-2D944A33E63B}" dt="2021-08-09T01:11:47.110" v="48"/>
          <ac:picMkLst>
            <pc:docMk/>
            <pc:sldMk cId="508815643" sldId="396"/>
            <ac:picMk id="6" creationId="{708F3CB3-5F0D-4449-BC20-F3DDE458426B}"/>
          </ac:picMkLst>
        </pc:picChg>
        <pc:picChg chg="del">
          <ac:chgData name="James Pohl" userId="840f3e75-7a18-45d6-a8bd-aa20e2e1b592" providerId="ADAL" clId="{A4858DDE-0A07-4BE7-8729-2D944A33E63B}" dt="2021-08-09T01:11:46.817" v="47" actId="478"/>
          <ac:picMkLst>
            <pc:docMk/>
            <pc:sldMk cId="508815643" sldId="396"/>
            <ac:picMk id="7" creationId="{985B866B-3C9F-45C9-999D-A895667221E5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2:08.360" v="60"/>
        <pc:sldMkLst>
          <pc:docMk/>
          <pc:sldMk cId="1272445420" sldId="397"/>
        </pc:sldMkLst>
        <pc:picChg chg="add mod">
          <ac:chgData name="James Pohl" userId="840f3e75-7a18-45d6-a8bd-aa20e2e1b592" providerId="ADAL" clId="{A4858DDE-0A07-4BE7-8729-2D944A33E63B}" dt="2021-08-09T01:12:08.360" v="60"/>
          <ac:picMkLst>
            <pc:docMk/>
            <pc:sldMk cId="1272445420" sldId="397"/>
            <ac:picMk id="5" creationId="{C468623D-6BA0-41F2-80A3-D71C0DE5A43F}"/>
          </ac:picMkLst>
        </pc:picChg>
        <pc:picChg chg="del">
          <ac:chgData name="James Pohl" userId="840f3e75-7a18-45d6-a8bd-aa20e2e1b592" providerId="ADAL" clId="{A4858DDE-0A07-4BE7-8729-2D944A33E63B}" dt="2021-08-09T01:12:08.107" v="59" actId="478"/>
          <ac:picMkLst>
            <pc:docMk/>
            <pc:sldMk cId="1272445420" sldId="397"/>
            <ac:picMk id="7" creationId="{253A37FF-9507-4E8F-8187-9A52156689B3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0:48.041" v="22"/>
        <pc:sldMkLst>
          <pc:docMk/>
          <pc:sldMk cId="2533123451" sldId="398"/>
        </pc:sldMkLst>
        <pc:picChg chg="add mod">
          <ac:chgData name="James Pohl" userId="840f3e75-7a18-45d6-a8bd-aa20e2e1b592" providerId="ADAL" clId="{A4858DDE-0A07-4BE7-8729-2D944A33E63B}" dt="2021-08-09T01:10:48.041" v="22"/>
          <ac:picMkLst>
            <pc:docMk/>
            <pc:sldMk cId="2533123451" sldId="398"/>
            <ac:picMk id="7" creationId="{E3A58794-2B59-41B1-851E-C9DE24A3CA6E}"/>
          </ac:picMkLst>
        </pc:picChg>
        <pc:picChg chg="del">
          <ac:chgData name="James Pohl" userId="840f3e75-7a18-45d6-a8bd-aa20e2e1b592" providerId="ADAL" clId="{A4858DDE-0A07-4BE7-8729-2D944A33E63B}" dt="2021-08-09T01:10:47.650" v="21" actId="478"/>
          <ac:picMkLst>
            <pc:docMk/>
            <pc:sldMk cId="2533123451" sldId="398"/>
            <ac:picMk id="8" creationId="{32E5021D-AD4C-4FDA-8385-55954C089B6D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0:54.768" v="24"/>
        <pc:sldMkLst>
          <pc:docMk/>
          <pc:sldMk cId="27616395" sldId="399"/>
        </pc:sldMkLst>
        <pc:picChg chg="del">
          <ac:chgData name="James Pohl" userId="840f3e75-7a18-45d6-a8bd-aa20e2e1b592" providerId="ADAL" clId="{A4858DDE-0A07-4BE7-8729-2D944A33E63B}" dt="2021-08-09T01:10:54.490" v="23" actId="478"/>
          <ac:picMkLst>
            <pc:docMk/>
            <pc:sldMk cId="27616395" sldId="399"/>
            <ac:picMk id="7" creationId="{253A37FF-9507-4E8F-8187-9A52156689B3}"/>
          </ac:picMkLst>
        </pc:picChg>
        <pc:picChg chg="add mod">
          <ac:chgData name="James Pohl" userId="840f3e75-7a18-45d6-a8bd-aa20e2e1b592" providerId="ADAL" clId="{A4858DDE-0A07-4BE7-8729-2D944A33E63B}" dt="2021-08-09T01:10:54.768" v="24"/>
          <ac:picMkLst>
            <pc:docMk/>
            <pc:sldMk cId="27616395" sldId="399"/>
            <ac:picMk id="8" creationId="{5F84516E-8E21-4CC7-AA51-BD47CC5C7327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2:05.077" v="58"/>
        <pc:sldMkLst>
          <pc:docMk/>
          <pc:sldMk cId="2578515784" sldId="400"/>
        </pc:sldMkLst>
        <pc:picChg chg="add mod">
          <ac:chgData name="James Pohl" userId="840f3e75-7a18-45d6-a8bd-aa20e2e1b592" providerId="ADAL" clId="{A4858DDE-0A07-4BE7-8729-2D944A33E63B}" dt="2021-08-09T01:12:05.077" v="58"/>
          <ac:picMkLst>
            <pc:docMk/>
            <pc:sldMk cId="2578515784" sldId="400"/>
            <ac:picMk id="5" creationId="{B94CCBC6-5E75-44D4-BD5B-E7872250784E}"/>
          </ac:picMkLst>
        </pc:picChg>
        <pc:picChg chg="del">
          <ac:chgData name="James Pohl" userId="840f3e75-7a18-45d6-a8bd-aa20e2e1b592" providerId="ADAL" clId="{A4858DDE-0A07-4BE7-8729-2D944A33E63B}" dt="2021-08-09T01:12:04.779" v="57" actId="478"/>
          <ac:picMkLst>
            <pc:docMk/>
            <pc:sldMk cId="2578515784" sldId="400"/>
            <ac:picMk id="7" creationId="{253A37FF-9507-4E8F-8187-9A52156689B3}"/>
          </ac:picMkLst>
        </pc:picChg>
      </pc:sldChg>
      <pc:sldChg chg="addSp delSp modSp mod">
        <pc:chgData name="James Pohl" userId="840f3e75-7a18-45d6-a8bd-aa20e2e1b592" providerId="ADAL" clId="{A4858DDE-0A07-4BE7-8729-2D944A33E63B}" dt="2021-08-09T01:10:44.518" v="20"/>
        <pc:sldMkLst>
          <pc:docMk/>
          <pc:sldMk cId="3903043656" sldId="401"/>
        </pc:sldMkLst>
        <pc:picChg chg="add mod">
          <ac:chgData name="James Pohl" userId="840f3e75-7a18-45d6-a8bd-aa20e2e1b592" providerId="ADAL" clId="{A4858DDE-0A07-4BE7-8729-2D944A33E63B}" dt="2021-08-09T01:10:44.518" v="20"/>
          <ac:picMkLst>
            <pc:docMk/>
            <pc:sldMk cId="3903043656" sldId="401"/>
            <ac:picMk id="6" creationId="{8B82F253-8A62-4355-B3D7-8C740E22C195}"/>
          </ac:picMkLst>
        </pc:picChg>
        <pc:picChg chg="del">
          <ac:chgData name="James Pohl" userId="840f3e75-7a18-45d6-a8bd-aa20e2e1b592" providerId="ADAL" clId="{A4858DDE-0A07-4BE7-8729-2D944A33E63B}" dt="2021-08-09T01:10:44.192" v="19" actId="478"/>
          <ac:picMkLst>
            <pc:docMk/>
            <pc:sldMk cId="3903043656" sldId="401"/>
            <ac:picMk id="7" creationId="{253A37FF-9507-4E8F-8187-9A52156689B3}"/>
          </ac:picMkLst>
        </pc:picChg>
      </pc:sldChg>
    </pc:docChg>
  </pc:docChgLst>
  <pc:docChgLst>
    <pc:chgData name="Michael Cataldo" userId="S::mcataldo@nps.k12.va.us::0435df72-04ec-41ea-a480-f20c6ba743ff" providerId="AD" clId="Web-{B4F4C7F1-A5CC-4CC2-A7FE-FCF851F9EE19}"/>
    <pc:docChg chg="modSld">
      <pc:chgData name="Michael Cataldo" userId="S::mcataldo@nps.k12.va.us::0435df72-04ec-41ea-a480-f20c6ba743ff" providerId="AD" clId="Web-{B4F4C7F1-A5CC-4CC2-A7FE-FCF851F9EE19}" dt="2021-08-11T22:17:20.147" v="249"/>
      <pc:docMkLst>
        <pc:docMk/>
      </pc:docMkLst>
      <pc:sldChg chg="modNotes">
        <pc:chgData name="Michael Cataldo" userId="S::mcataldo@nps.k12.va.us::0435df72-04ec-41ea-a480-f20c6ba743ff" providerId="AD" clId="Web-{B4F4C7F1-A5CC-4CC2-A7FE-FCF851F9EE19}" dt="2021-08-11T22:17:20.147" v="249"/>
        <pc:sldMkLst>
          <pc:docMk/>
          <pc:sldMk cId="3803613076" sldId="368"/>
        </pc:sldMkLst>
      </pc:sldChg>
      <pc:sldChg chg="modSp">
        <pc:chgData name="Michael Cataldo" userId="S::mcataldo@nps.k12.va.us::0435df72-04ec-41ea-a480-f20c6ba743ff" providerId="AD" clId="Web-{B4F4C7F1-A5CC-4CC2-A7FE-FCF851F9EE19}" dt="2021-08-11T21:21:09.224" v="0" actId="1076"/>
        <pc:sldMkLst>
          <pc:docMk/>
          <pc:sldMk cId="2049014890" sldId="403"/>
        </pc:sldMkLst>
        <pc:picChg chg="mod">
          <ac:chgData name="Michael Cataldo" userId="S::mcataldo@nps.k12.va.us::0435df72-04ec-41ea-a480-f20c6ba743ff" providerId="AD" clId="Web-{B4F4C7F1-A5CC-4CC2-A7FE-FCF851F9EE19}" dt="2021-08-11T21:21:09.224" v="0" actId="1076"/>
          <ac:picMkLst>
            <pc:docMk/>
            <pc:sldMk cId="2049014890" sldId="403"/>
            <ac:picMk id="4" creationId="{A40A034A-0ACA-4447-98D6-075DE0443955}"/>
          </ac:picMkLst>
        </pc:picChg>
      </pc:sldChg>
    </pc:docChg>
  </pc:docChgLst>
  <pc:docChgLst>
    <pc:chgData name="Lynnell T. Gibson" userId="S::lgibson@nps.k12.va.us::af190086-9fe6-42c8-82c8-a6513fc35cd6" providerId="AD" clId="Web-{F9038D1F-DA25-5B2F-13D3-EE431AF8DA11}"/>
    <pc:docChg chg="addSld delSld modSld sldOrd addMainMaster delMainMaster">
      <pc:chgData name="Lynnell T. Gibson" userId="S::lgibson@nps.k12.va.us::af190086-9fe6-42c8-82c8-a6513fc35cd6" providerId="AD" clId="Web-{F9038D1F-DA25-5B2F-13D3-EE431AF8DA11}" dt="2021-08-04T04:36:31.697" v="2310"/>
      <pc:docMkLst>
        <pc:docMk/>
      </pc:docMkLst>
      <pc:sldChg chg="addSp delSp modSp mod setBg modClrScheme chgLayout">
        <pc:chgData name="Lynnell T. Gibson" userId="S::lgibson@nps.k12.va.us::af190086-9fe6-42c8-82c8-a6513fc35cd6" providerId="AD" clId="Web-{F9038D1F-DA25-5B2F-13D3-EE431AF8DA11}" dt="2021-08-04T01:59:19.784" v="99" actId="1076"/>
        <pc:sldMkLst>
          <pc:docMk/>
          <pc:sldMk cId="1217925735" sldId="256"/>
        </pc:sldMkLst>
        <pc:spChg chg="mod ord">
          <ac:chgData name="Lynnell T. Gibson" userId="S::lgibson@nps.k12.va.us::af190086-9fe6-42c8-82c8-a6513fc35cd6" providerId="AD" clId="Web-{F9038D1F-DA25-5B2F-13D3-EE431AF8DA11}" dt="2021-08-04T01:51:13.674" v="22"/>
          <ac:spMkLst>
            <pc:docMk/>
            <pc:sldMk cId="1217925735" sldId="256"/>
            <ac:spMk id="2" creationId="{6A000A01-1B21-428C-A9D0-3CA9B4E61EF7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1:51:13.674" v="22"/>
          <ac:spMkLst>
            <pc:docMk/>
            <pc:sldMk cId="1217925735" sldId="256"/>
            <ac:spMk id="3" creationId="{5E87522D-8DF2-4F4C-BD2A-F70D3E8B6ADD}"/>
          </ac:spMkLst>
        </pc:spChg>
        <pc:spChg chg="add del">
          <ac:chgData name="Lynnell T. Gibson" userId="S::lgibson@nps.k12.va.us::af190086-9fe6-42c8-82c8-a6513fc35cd6" providerId="AD" clId="Web-{F9038D1F-DA25-5B2F-13D3-EE431AF8DA11}" dt="2021-08-04T01:51:13.674" v="22"/>
          <ac:spMkLst>
            <pc:docMk/>
            <pc:sldMk cId="1217925735" sldId="256"/>
            <ac:spMk id="10" creationId="{5A7802B6-FF37-40CF-A7E2-6F2A0D9A91EF}"/>
          </ac:spMkLst>
        </pc:spChg>
        <pc:picChg chg="add del mod ord">
          <ac:chgData name="Lynnell T. Gibson" userId="S::lgibson@nps.k12.va.us::af190086-9fe6-42c8-82c8-a6513fc35cd6" providerId="AD" clId="Web-{F9038D1F-DA25-5B2F-13D3-EE431AF8DA11}" dt="2021-08-04T01:59:13.065" v="97"/>
          <ac:picMkLst>
            <pc:docMk/>
            <pc:sldMk cId="1217925735" sldId="256"/>
            <ac:picMk id="5" creationId="{64E5F2BF-7D57-4868-881B-F52A3765DB6A}"/>
          </ac:picMkLst>
        </pc:picChg>
        <pc:picChg chg="add del mod">
          <ac:chgData name="Lynnell T. Gibson" userId="S::lgibson@nps.k12.va.us::af190086-9fe6-42c8-82c8-a6513fc35cd6" providerId="AD" clId="Web-{F9038D1F-DA25-5B2F-13D3-EE431AF8DA11}" dt="2021-08-04T01:59:11.862" v="96"/>
          <ac:picMkLst>
            <pc:docMk/>
            <pc:sldMk cId="1217925735" sldId="256"/>
            <ac:picMk id="6" creationId="{404D08B2-7003-48E4-91CA-F1DFBB56D25D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1:59:19.784" v="99" actId="1076"/>
          <ac:picMkLst>
            <pc:docMk/>
            <pc:sldMk cId="1217925735" sldId="256"/>
            <ac:picMk id="8" creationId="{C4ABCFBD-DB18-4C94-AF67-D16DB14A4C73}"/>
          </ac:picMkLst>
        </pc:picChg>
      </pc:sldChg>
      <pc:sldChg chg="addSp delSp modSp del mod modClrScheme chgLayout">
        <pc:chgData name="Lynnell T. Gibson" userId="S::lgibson@nps.k12.va.us::af190086-9fe6-42c8-82c8-a6513fc35cd6" providerId="AD" clId="Web-{F9038D1F-DA25-5B2F-13D3-EE431AF8DA11}" dt="2021-08-04T03:05:25.411" v="1139"/>
        <pc:sldMkLst>
          <pc:docMk/>
          <pc:sldMk cId="1819857485" sldId="257"/>
        </pc:sldMkLst>
        <pc:spChg chg="mod ord">
          <ac:chgData name="Lynnell T. Gibson" userId="S::lgibson@nps.k12.va.us::af190086-9fe6-42c8-82c8-a6513fc35cd6" providerId="AD" clId="Web-{F9038D1F-DA25-5B2F-13D3-EE431AF8DA11}" dt="2021-08-04T02:04:48.732" v="158" actId="1076"/>
          <ac:spMkLst>
            <pc:docMk/>
            <pc:sldMk cId="1819857485" sldId="257"/>
            <ac:spMk id="2" creationId="{DCD0388B-8B06-477A-B5F0-02987FC8BC3F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2:39:04.636" v="909" actId="20577"/>
          <ac:spMkLst>
            <pc:docMk/>
            <pc:sldMk cId="1819857485" sldId="257"/>
            <ac:spMk id="3" creationId="{93EAAD0A-063D-4D81-83E4-F98EF1A2CBFC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04:53.185" v="160"/>
          <ac:picMkLst>
            <pc:docMk/>
            <pc:sldMk cId="1819857485" sldId="257"/>
            <ac:picMk id="5" creationId="{B71CECBA-D614-4245-A93E-5C0431FBD7D4}"/>
          </ac:picMkLst>
        </pc:picChg>
        <pc:picChg chg="add">
          <ac:chgData name="Lynnell T. Gibson" userId="S::lgibson@nps.k12.va.us::af190086-9fe6-42c8-82c8-a6513fc35cd6" providerId="AD" clId="Web-{F9038D1F-DA25-5B2F-13D3-EE431AF8DA11}" dt="2021-08-04T02:04:50.294" v="159"/>
          <ac:picMkLst>
            <pc:docMk/>
            <pc:sldMk cId="1819857485" sldId="257"/>
            <ac:picMk id="7" creationId="{B17FD90E-5573-44F1-8627-D1BAC6B55862}"/>
          </ac:picMkLst>
        </pc:picChg>
      </pc:sldChg>
      <pc:sldChg chg="addSp delSp modSp del mod ord modClrScheme chgLayout">
        <pc:chgData name="Lynnell T. Gibson" userId="S::lgibson@nps.k12.va.us::af190086-9fe6-42c8-82c8-a6513fc35cd6" providerId="AD" clId="Web-{F9038D1F-DA25-5B2F-13D3-EE431AF8DA11}" dt="2021-08-04T03:28:42.432" v="1285"/>
        <pc:sldMkLst>
          <pc:docMk/>
          <pc:sldMk cId="2053940530" sldId="258"/>
        </pc:sldMkLst>
        <pc:spChg chg="mod ord">
          <ac:chgData name="Lynnell T. Gibson" userId="S::lgibson@nps.k12.va.us::af190086-9fe6-42c8-82c8-a6513fc35cd6" providerId="AD" clId="Web-{F9038D1F-DA25-5B2F-13D3-EE431AF8DA11}" dt="2021-08-04T02:04:30.153" v="152" actId="1076"/>
          <ac:spMkLst>
            <pc:docMk/>
            <pc:sldMk cId="2053940530" sldId="258"/>
            <ac:spMk id="2" creationId="{55D5E969-39C0-4ECF-A8F0-9409E89777F1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1:53:59.336" v="41" actId="20577"/>
          <ac:spMkLst>
            <pc:docMk/>
            <pc:sldMk cId="2053940530" sldId="258"/>
            <ac:spMk id="3" creationId="{D6393C0A-F80B-4D8F-8931-433CD564F230}"/>
          </ac:spMkLst>
        </pc:spChg>
        <pc:spChg chg="add del mod">
          <ac:chgData name="Lynnell T. Gibson" userId="S::lgibson@nps.k12.va.us::af190086-9fe6-42c8-82c8-a6513fc35cd6" providerId="AD" clId="Web-{F9038D1F-DA25-5B2F-13D3-EE431AF8DA11}" dt="2021-08-04T01:55:11.823" v="53"/>
          <ac:spMkLst>
            <pc:docMk/>
            <pc:sldMk cId="2053940530" sldId="258"/>
            <ac:spMk id="4" creationId="{C14F725A-0F8F-48D6-A65C-0CDF0FE1F6FA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04:24.762" v="150"/>
          <ac:picMkLst>
            <pc:docMk/>
            <pc:sldMk cId="2053940530" sldId="258"/>
            <ac:picMk id="6" creationId="{C366BDB8-7502-4AAE-99DB-1C31605CE2FB}"/>
          </ac:picMkLst>
        </pc:picChg>
        <pc:picChg chg="add">
          <ac:chgData name="Lynnell T. Gibson" userId="S::lgibson@nps.k12.va.us::af190086-9fe6-42c8-82c8-a6513fc35cd6" providerId="AD" clId="Web-{F9038D1F-DA25-5B2F-13D3-EE431AF8DA11}" dt="2021-08-04T02:04:26.309" v="151"/>
          <ac:picMkLst>
            <pc:docMk/>
            <pc:sldMk cId="2053940530" sldId="258"/>
            <ac:picMk id="8" creationId="{92886526-48F8-425C-AB03-3CBCE0E34A68}"/>
          </ac:picMkLst>
        </pc:picChg>
      </pc:sldChg>
      <pc:sldChg chg="addSp delSp modSp mod ord modClrScheme chgLayout modNotes">
        <pc:chgData name="Lynnell T. Gibson" userId="S::lgibson@nps.k12.va.us::af190086-9fe6-42c8-82c8-a6513fc35cd6" providerId="AD" clId="Web-{F9038D1F-DA25-5B2F-13D3-EE431AF8DA11}" dt="2021-08-04T04:22:19.503" v="1996" actId="1076"/>
        <pc:sldMkLst>
          <pc:docMk/>
          <pc:sldMk cId="743437971" sldId="259"/>
        </pc:sldMkLst>
        <pc:spChg chg="mod ord">
          <ac:chgData name="Lynnell T. Gibson" userId="S::lgibson@nps.k12.va.us::af190086-9fe6-42c8-82c8-a6513fc35cd6" providerId="AD" clId="Web-{F9038D1F-DA25-5B2F-13D3-EE431AF8DA11}" dt="2021-08-04T04:22:11.284" v="1994" actId="1076"/>
          <ac:spMkLst>
            <pc:docMk/>
            <pc:sldMk cId="743437971" sldId="259"/>
            <ac:spMk id="2" creationId="{67D5D5E4-03FB-4931-8661-55F2279717D7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04:34.387" v="153"/>
          <ac:picMkLst>
            <pc:docMk/>
            <pc:sldMk cId="743437971" sldId="259"/>
            <ac:picMk id="3" creationId="{19F37598-2785-4CA8-845F-CDF6723CD9BE}"/>
          </ac:picMkLst>
        </pc:picChg>
        <pc:picChg chg="mod ord">
          <ac:chgData name="Lynnell T. Gibson" userId="S::lgibson@nps.k12.va.us::af190086-9fe6-42c8-82c8-a6513fc35cd6" providerId="AD" clId="Web-{F9038D1F-DA25-5B2F-13D3-EE431AF8DA11}" dt="2021-08-04T04:22:14.300" v="1995" actId="1076"/>
          <ac:picMkLst>
            <pc:docMk/>
            <pc:sldMk cId="743437971" sldId="259"/>
            <ac:picMk id="4" creationId="{D0273A5E-5932-4AF0-8B10-4484ACB161F7}"/>
          </ac:picMkLst>
        </pc:picChg>
        <pc:picChg chg="mod">
          <ac:chgData name="Lynnell T. Gibson" userId="S::lgibson@nps.k12.va.us::af190086-9fe6-42c8-82c8-a6513fc35cd6" providerId="AD" clId="Web-{F9038D1F-DA25-5B2F-13D3-EE431AF8DA11}" dt="2021-08-04T04:22:19.503" v="1996" actId="1076"/>
          <ac:picMkLst>
            <pc:docMk/>
            <pc:sldMk cId="743437971" sldId="259"/>
            <ac:picMk id="5" creationId="{8EFDDF62-1841-4FC2-B78D-1F0F977D4D30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4:04:04.234" v="1656" actId="1076"/>
          <ac:picMkLst>
            <pc:docMk/>
            <pc:sldMk cId="743437971" sldId="259"/>
            <ac:picMk id="8" creationId="{A09B0357-0CBB-4110-9AC9-B431D1F69603}"/>
          </ac:picMkLst>
        </pc:picChg>
      </pc:sldChg>
      <pc:sldChg chg="addSp delSp modSp del mod modClrScheme chgLayout">
        <pc:chgData name="Lynnell T. Gibson" userId="S::lgibson@nps.k12.va.us::af190086-9fe6-42c8-82c8-a6513fc35cd6" providerId="AD" clId="Web-{F9038D1F-DA25-5B2F-13D3-EE431AF8DA11}" dt="2021-08-04T03:05:36.489" v="1140"/>
        <pc:sldMkLst>
          <pc:docMk/>
          <pc:sldMk cId="3775859849" sldId="260"/>
        </pc:sldMkLst>
        <pc:spChg chg="mod ord">
          <ac:chgData name="Lynnell T. Gibson" userId="S::lgibson@nps.k12.va.us::af190086-9fe6-42c8-82c8-a6513fc35cd6" providerId="AD" clId="Web-{F9038D1F-DA25-5B2F-13D3-EE431AF8DA11}" dt="2021-08-04T02:05:02.170" v="162" actId="1076"/>
          <ac:spMkLst>
            <pc:docMk/>
            <pc:sldMk cId="3775859849" sldId="260"/>
            <ac:spMk id="2" creationId="{DF2718E5-B5C8-4009-AC67-2F466482D053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2:39:34.199" v="918" actId="20577"/>
          <ac:spMkLst>
            <pc:docMk/>
            <pc:sldMk cId="3775859849" sldId="260"/>
            <ac:spMk id="3" creationId="{90C665C8-24DE-4705-AF4E-41DCB5BC76A2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04:58.966" v="161"/>
          <ac:picMkLst>
            <pc:docMk/>
            <pc:sldMk cId="3775859849" sldId="260"/>
            <ac:picMk id="5" creationId="{863B4247-4F11-4691-B266-D24624EB493D}"/>
          </ac:picMkLst>
        </pc:picChg>
        <pc:picChg chg="add">
          <ac:chgData name="Lynnell T. Gibson" userId="S::lgibson@nps.k12.va.us::af190086-9fe6-42c8-82c8-a6513fc35cd6" providerId="AD" clId="Web-{F9038D1F-DA25-5B2F-13D3-EE431AF8DA11}" dt="2021-08-04T02:05:04.045" v="163"/>
          <ac:picMkLst>
            <pc:docMk/>
            <pc:sldMk cId="3775859849" sldId="260"/>
            <ac:picMk id="7" creationId="{1C1C8C76-0DB9-46F9-B873-34C406511BA9}"/>
          </ac:picMkLst>
        </pc:picChg>
      </pc:sldChg>
      <pc:sldChg chg="addSp delSp modSp del mod ord modClrScheme chgLayout modNotes">
        <pc:chgData name="Lynnell T. Gibson" userId="S::lgibson@nps.k12.va.us::af190086-9fe6-42c8-82c8-a6513fc35cd6" providerId="AD" clId="Web-{F9038D1F-DA25-5B2F-13D3-EE431AF8DA11}" dt="2021-08-04T03:10:15.737" v="1193"/>
        <pc:sldMkLst>
          <pc:docMk/>
          <pc:sldMk cId="1025913002" sldId="261"/>
        </pc:sldMkLst>
        <pc:spChg chg="mod ord">
          <ac:chgData name="Lynnell T. Gibson" userId="S::lgibson@nps.k12.va.us::af190086-9fe6-42c8-82c8-a6513fc35cd6" providerId="AD" clId="Web-{F9038D1F-DA25-5B2F-13D3-EE431AF8DA11}" dt="2021-08-04T03:09:05.344" v="1172" actId="20577"/>
          <ac:spMkLst>
            <pc:docMk/>
            <pc:sldMk cId="1025913002" sldId="261"/>
            <ac:spMk id="2" creationId="{C52EDCD1-F3AD-4B1B-AC98-EB40F632EB11}"/>
          </ac:spMkLst>
        </pc:spChg>
        <pc:graphicFrameChg chg="mod ord modGraphic">
          <ac:chgData name="Lynnell T. Gibson" userId="S::lgibson@nps.k12.va.us::af190086-9fe6-42c8-82c8-a6513fc35cd6" providerId="AD" clId="Web-{F9038D1F-DA25-5B2F-13D3-EE431AF8DA11}" dt="2021-08-04T03:08:23.667" v="1169"/>
          <ac:graphicFrameMkLst>
            <pc:docMk/>
            <pc:sldMk cId="1025913002" sldId="261"/>
            <ac:graphicFrameMk id="4" creationId="{B11A3DFC-2805-44D9-9008-8163DCC62F6E}"/>
          </ac:graphicFrameMkLst>
        </pc:graphicFrameChg>
        <pc:picChg chg="add del">
          <ac:chgData name="Lynnell T. Gibson" userId="S::lgibson@nps.k12.va.us::af190086-9fe6-42c8-82c8-a6513fc35cd6" providerId="AD" clId="Web-{F9038D1F-DA25-5B2F-13D3-EE431AF8DA11}" dt="2021-08-04T02:06:12.484" v="180"/>
          <ac:picMkLst>
            <pc:docMk/>
            <pc:sldMk cId="1025913002" sldId="261"/>
            <ac:picMk id="3" creationId="{A5BD643D-E974-44E0-866E-E53FA131DE21}"/>
          </ac:picMkLst>
        </pc:picChg>
        <pc:picChg chg="add">
          <ac:chgData name="Lynnell T. Gibson" userId="S::lgibson@nps.k12.va.us::af190086-9fe6-42c8-82c8-a6513fc35cd6" providerId="AD" clId="Web-{F9038D1F-DA25-5B2F-13D3-EE431AF8DA11}" dt="2021-08-04T02:10:38.556" v="402"/>
          <ac:picMkLst>
            <pc:docMk/>
            <pc:sldMk cId="1025913002" sldId="261"/>
            <ac:picMk id="7" creationId="{D8AE950C-5867-49A1-BF8F-A613FA5FBA1D}"/>
          </ac:picMkLst>
        </pc:picChg>
      </pc:sldChg>
      <pc:sldChg chg="addSp delSp modSp mod setBg modClrScheme chgLayout modNotes">
        <pc:chgData name="Lynnell T. Gibson" userId="S::lgibson@nps.k12.va.us::af190086-9fe6-42c8-82c8-a6513fc35cd6" providerId="AD" clId="Web-{F9038D1F-DA25-5B2F-13D3-EE431AF8DA11}" dt="2021-08-04T03:27:00.476" v="1270" actId="20577"/>
        <pc:sldMkLst>
          <pc:docMk/>
          <pc:sldMk cId="3045647658" sldId="262"/>
        </pc:sldMkLst>
        <pc:spChg chg="mod ord">
          <ac:chgData name="Lynnell T. Gibson" userId="S::lgibson@nps.k12.va.us::af190086-9fe6-42c8-82c8-a6513fc35cd6" providerId="AD" clId="Web-{F9038D1F-DA25-5B2F-13D3-EE431AF8DA11}" dt="2021-08-04T03:20:18.866" v="1236"/>
          <ac:spMkLst>
            <pc:docMk/>
            <pc:sldMk cId="3045647658" sldId="262"/>
            <ac:spMk id="2" creationId="{D3BD62DC-DED6-41F9-8364-0B1778C73A09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3:27:00.476" v="1270" actId="20577"/>
          <ac:spMkLst>
            <pc:docMk/>
            <pc:sldMk cId="3045647658" sldId="262"/>
            <ac:spMk id="3" creationId="{8AB22C56-D128-4FA8-943B-64E5E6550210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12:02.355" v="447"/>
          <ac:picMkLst>
            <pc:docMk/>
            <pc:sldMk cId="3045647658" sldId="262"/>
            <ac:picMk id="5" creationId="{2FFA6BEB-8922-4216-9B10-179BE328A4ED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3:20:18.866" v="1236"/>
          <ac:picMkLst>
            <pc:docMk/>
            <pc:sldMk cId="3045647658" sldId="262"/>
            <ac:picMk id="7" creationId="{C6B3672B-1242-4A0F-836F-9F51CDC8453B}"/>
          </ac:picMkLst>
        </pc:picChg>
        <pc:picChg chg="add mod ord">
          <ac:chgData name="Lynnell T. Gibson" userId="S::lgibson@nps.k12.va.us::af190086-9fe6-42c8-82c8-a6513fc35cd6" providerId="AD" clId="Web-{F9038D1F-DA25-5B2F-13D3-EE431AF8DA11}" dt="2021-08-04T03:20:18.866" v="1236"/>
          <ac:picMkLst>
            <pc:docMk/>
            <pc:sldMk cId="3045647658" sldId="262"/>
            <ac:picMk id="8" creationId="{73341B54-DC2F-4999-BC7C-92C5099F149C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3:24:47.313" v="1240" actId="1076"/>
          <ac:picMkLst>
            <pc:docMk/>
            <pc:sldMk cId="3045647658" sldId="262"/>
            <ac:picMk id="9" creationId="{ED8276FD-1556-44C7-A78C-D3F74E02BD32}"/>
          </ac:picMkLst>
        </pc:picChg>
      </pc:sldChg>
      <pc:sldChg chg="addSp delSp modSp del mod modClrScheme chgLayout">
        <pc:chgData name="Lynnell T. Gibson" userId="S::lgibson@nps.k12.va.us::af190086-9fe6-42c8-82c8-a6513fc35cd6" providerId="AD" clId="Web-{F9038D1F-DA25-5B2F-13D3-EE431AF8DA11}" dt="2021-08-04T03:28:46.354" v="1288"/>
        <pc:sldMkLst>
          <pc:docMk/>
          <pc:sldMk cId="1396385507" sldId="264"/>
        </pc:sldMkLst>
        <pc:spChg chg="mod ord">
          <ac:chgData name="Lynnell T. Gibson" userId="S::lgibson@nps.k12.va.us::af190086-9fe6-42c8-82c8-a6513fc35cd6" providerId="AD" clId="Web-{F9038D1F-DA25-5B2F-13D3-EE431AF8DA11}" dt="2021-08-04T02:48:55.529" v="1026" actId="20577"/>
          <ac:spMkLst>
            <pc:docMk/>
            <pc:sldMk cId="1396385507" sldId="264"/>
            <ac:spMk id="2" creationId="{B4351395-A7A6-4254-90C4-EA0D424E5541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2:49:01.498" v="1027" actId="20577"/>
          <ac:spMkLst>
            <pc:docMk/>
            <pc:sldMk cId="1396385507" sldId="264"/>
            <ac:spMk id="3" creationId="{2EE602C6-14F5-40AD-B105-F1079AFDB2EE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16:48.724" v="544"/>
          <ac:picMkLst>
            <pc:docMk/>
            <pc:sldMk cId="1396385507" sldId="264"/>
            <ac:picMk id="5" creationId="{8053EBBA-FC80-48FC-BBB0-D8C5F54716A6}"/>
          </ac:picMkLst>
        </pc:picChg>
        <pc:picChg chg="add">
          <ac:chgData name="Lynnell T. Gibson" userId="S::lgibson@nps.k12.va.us::af190086-9fe6-42c8-82c8-a6513fc35cd6" providerId="AD" clId="Web-{F9038D1F-DA25-5B2F-13D3-EE431AF8DA11}" dt="2021-08-04T02:15:47.941" v="532"/>
          <ac:picMkLst>
            <pc:docMk/>
            <pc:sldMk cId="1396385507" sldId="264"/>
            <ac:picMk id="7" creationId="{AB0D6911-97A0-499B-9AA6-5722BE42B4DB}"/>
          </ac:picMkLst>
        </pc:picChg>
      </pc:sldChg>
      <pc:sldChg chg="addSp delSp modSp mod setBg modClrScheme addAnim delAnim chgLayout modNotes">
        <pc:chgData name="Lynnell T. Gibson" userId="S::lgibson@nps.k12.va.us::af190086-9fe6-42c8-82c8-a6513fc35cd6" providerId="AD" clId="Web-{F9038D1F-DA25-5B2F-13D3-EE431AF8DA11}" dt="2021-08-04T03:57:50.613" v="1538" actId="14100"/>
        <pc:sldMkLst>
          <pc:docMk/>
          <pc:sldMk cId="509246554" sldId="265"/>
        </pc:sldMkLst>
        <pc:spChg chg="mod ord">
          <ac:chgData name="Lynnell T. Gibson" userId="S::lgibson@nps.k12.va.us::af190086-9fe6-42c8-82c8-a6513fc35cd6" providerId="AD" clId="Web-{F9038D1F-DA25-5B2F-13D3-EE431AF8DA11}" dt="2021-08-04T03:57:26.237" v="1530" actId="1076"/>
          <ac:spMkLst>
            <pc:docMk/>
            <pc:sldMk cId="509246554" sldId="265"/>
            <ac:spMk id="2" creationId="{1D14082C-1CAE-459C-9015-A5BE2929D02D}"/>
          </ac:spMkLst>
        </pc:spChg>
        <pc:spChg chg="del mod ord">
          <ac:chgData name="Lynnell T. Gibson" userId="S::lgibson@nps.k12.va.us::af190086-9fe6-42c8-82c8-a6513fc35cd6" providerId="AD" clId="Web-{F9038D1F-DA25-5B2F-13D3-EE431AF8DA11}" dt="2021-08-04T02:57:37.030" v="1092"/>
          <ac:spMkLst>
            <pc:docMk/>
            <pc:sldMk cId="509246554" sldId="265"/>
            <ac:spMk id="3" creationId="{F2C1C6A8-5AF3-4FAE-A9F4-E905602C1B78}"/>
          </ac:spMkLst>
        </pc:spChg>
        <pc:spChg chg="add del">
          <ac:chgData name="Lynnell T. Gibson" userId="S::lgibson@nps.k12.va.us::af190086-9fe6-42c8-82c8-a6513fc35cd6" providerId="AD" clId="Web-{F9038D1F-DA25-5B2F-13D3-EE431AF8DA11}" dt="2021-08-04T03:01:57.569" v="1108"/>
          <ac:spMkLst>
            <pc:docMk/>
            <pc:sldMk cId="509246554" sldId="265"/>
            <ac:spMk id="15" creationId="{BD11ECC6-8551-4768-8DFD-CD41AF420A37}"/>
          </ac:spMkLst>
        </pc:spChg>
        <pc:spChg chg="add del">
          <ac:chgData name="Lynnell T. Gibson" userId="S::lgibson@nps.k12.va.us::af190086-9fe6-42c8-82c8-a6513fc35cd6" providerId="AD" clId="Web-{F9038D1F-DA25-5B2F-13D3-EE431AF8DA11}" dt="2021-08-04T03:01:57.569" v="1108"/>
          <ac:spMkLst>
            <pc:docMk/>
            <pc:sldMk cId="509246554" sldId="265"/>
            <ac:spMk id="41" creationId="{8E2EB503-A017-4457-A105-53638C97DEB8}"/>
          </ac:spMkLst>
        </pc:spChg>
        <pc:grpChg chg="add del">
          <ac:chgData name="Lynnell T. Gibson" userId="S::lgibson@nps.k12.va.us::af190086-9fe6-42c8-82c8-a6513fc35cd6" providerId="AD" clId="Web-{F9038D1F-DA25-5B2F-13D3-EE431AF8DA11}" dt="2021-08-04T03:01:52.366" v="1106"/>
          <ac:grpSpMkLst>
            <pc:docMk/>
            <pc:sldMk cId="509246554" sldId="265"/>
            <ac:grpSpMk id="13" creationId="{1EA3DE74-31A6-48AD-8C0A-E33A679BAF05}"/>
          </ac:grpSpMkLst>
        </pc:grpChg>
        <pc:grpChg chg="add del">
          <ac:chgData name="Lynnell T. Gibson" userId="S::lgibson@nps.k12.va.us::af190086-9fe6-42c8-82c8-a6513fc35cd6" providerId="AD" clId="Web-{F9038D1F-DA25-5B2F-13D3-EE431AF8DA11}" dt="2021-08-04T03:01:57.569" v="1108"/>
          <ac:grpSpMkLst>
            <pc:docMk/>
            <pc:sldMk cId="509246554" sldId="265"/>
            <ac:grpSpMk id="14" creationId="{04D68F31-B717-405E-8FDA-18AB5EF2DD1C}"/>
          </ac:grpSpMkLst>
        </pc:grpChg>
        <pc:grpChg chg="add del">
          <ac:chgData name="Lynnell T. Gibson" userId="S::lgibson@nps.k12.va.us::af190086-9fe6-42c8-82c8-a6513fc35cd6" providerId="AD" clId="Web-{F9038D1F-DA25-5B2F-13D3-EE431AF8DA11}" dt="2021-08-04T03:01:45.178" v="1102"/>
          <ac:grpSpMkLst>
            <pc:docMk/>
            <pc:sldMk cId="509246554" sldId="265"/>
            <ac:grpSpMk id="16" creationId="{04D68F31-B717-405E-8FDA-18AB5EF2DD1C}"/>
          </ac:grpSpMkLst>
        </pc:grpChg>
        <pc:grpChg chg="add del">
          <ac:chgData name="Lynnell T. Gibson" userId="S::lgibson@nps.k12.va.us::af190086-9fe6-42c8-82c8-a6513fc35cd6" providerId="AD" clId="Web-{F9038D1F-DA25-5B2F-13D3-EE431AF8DA11}" dt="2021-08-04T03:01:57.569" v="1108"/>
          <ac:grpSpMkLst>
            <pc:docMk/>
            <pc:sldMk cId="509246554" sldId="265"/>
            <ac:grpSpMk id="27" creationId="{93657592-CA60-4F45-B1A0-88AA77242087}"/>
          </ac:grpSpMkLst>
        </pc:grpChg>
        <pc:grpChg chg="add">
          <ac:chgData name="Lynnell T. Gibson" userId="S::lgibson@nps.k12.va.us::af190086-9fe6-42c8-82c8-a6513fc35cd6" providerId="AD" clId="Web-{F9038D1F-DA25-5B2F-13D3-EE431AF8DA11}" dt="2021-08-04T03:01:57.585" v="1109"/>
          <ac:grpSpMkLst>
            <pc:docMk/>
            <pc:sldMk cId="509246554" sldId="265"/>
            <ac:grpSpMk id="29" creationId="{04D68F31-B717-405E-8FDA-18AB5EF2DD1C}"/>
          </ac:grpSpMkLst>
        </pc:grpChg>
        <pc:picChg chg="add del">
          <ac:chgData name="Lynnell T. Gibson" userId="S::lgibson@nps.k12.va.us::af190086-9fe6-42c8-82c8-a6513fc35cd6" providerId="AD" clId="Web-{F9038D1F-DA25-5B2F-13D3-EE431AF8DA11}" dt="2021-08-04T02:16:58.021" v="546"/>
          <ac:picMkLst>
            <pc:docMk/>
            <pc:sldMk cId="509246554" sldId="265"/>
            <ac:picMk id="5" creationId="{C932A5C2-3843-40FB-A55D-ACFB79E19649}"/>
          </ac:picMkLst>
        </pc:picChg>
        <pc:picChg chg="add mod ord">
          <ac:chgData name="Lynnell T. Gibson" userId="S::lgibson@nps.k12.va.us::af190086-9fe6-42c8-82c8-a6513fc35cd6" providerId="AD" clId="Web-{F9038D1F-DA25-5B2F-13D3-EE431AF8DA11}" dt="2021-08-04T03:57:35.925" v="1533" actId="14100"/>
          <ac:picMkLst>
            <pc:docMk/>
            <pc:sldMk cId="509246554" sldId="265"/>
            <ac:picMk id="7" creationId="{ED42EA74-2FD5-4D6E-987B-21B73216A1BD}"/>
          </ac:picMkLst>
        </pc:picChg>
        <pc:picChg chg="add del mod">
          <ac:chgData name="Lynnell T. Gibson" userId="S::lgibson@nps.k12.va.us::af190086-9fe6-42c8-82c8-a6513fc35cd6" providerId="AD" clId="Web-{F9038D1F-DA25-5B2F-13D3-EE431AF8DA11}" dt="2021-08-04T03:01:12.271" v="1100"/>
          <ac:picMkLst>
            <pc:docMk/>
            <pc:sldMk cId="509246554" sldId="265"/>
            <ac:picMk id="8" creationId="{6CBD2FBA-2CEC-4741-B391-BD62C7DB45C4}"/>
          </ac:picMkLst>
        </pc:picChg>
        <pc:picChg chg="add mod ord">
          <ac:chgData name="Lynnell T. Gibson" userId="S::lgibson@nps.k12.va.us::af190086-9fe6-42c8-82c8-a6513fc35cd6" providerId="AD" clId="Web-{F9038D1F-DA25-5B2F-13D3-EE431AF8DA11}" dt="2021-08-04T03:57:46.378" v="1537" actId="1076"/>
          <ac:picMkLst>
            <pc:docMk/>
            <pc:sldMk cId="509246554" sldId="265"/>
            <ac:picMk id="9" creationId="{BF642D5D-93B7-49FA-BEFE-468B794161A2}"/>
          </ac:picMkLst>
        </pc:picChg>
        <pc:picChg chg="add mod ord">
          <ac:chgData name="Lynnell T. Gibson" userId="S::lgibson@nps.k12.va.us::af190086-9fe6-42c8-82c8-a6513fc35cd6" providerId="AD" clId="Web-{F9038D1F-DA25-5B2F-13D3-EE431AF8DA11}" dt="2021-08-04T03:57:40.753" v="1535" actId="14100"/>
          <ac:picMkLst>
            <pc:docMk/>
            <pc:sldMk cId="509246554" sldId="265"/>
            <ac:picMk id="10" creationId="{242A6A41-627A-432F-9904-1D3226AC1760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3:57:50.613" v="1538" actId="14100"/>
          <ac:picMkLst>
            <pc:docMk/>
            <pc:sldMk cId="509246554" sldId="265"/>
            <ac:picMk id="11" creationId="{7BF2E066-FA8A-4C4F-B73C-C70D72A60D1F}"/>
          </ac:picMkLst>
        </pc:picChg>
        <pc:cxnChg chg="add del">
          <ac:chgData name="Lynnell T. Gibson" userId="S::lgibson@nps.k12.va.us::af190086-9fe6-42c8-82c8-a6513fc35cd6" providerId="AD" clId="Web-{F9038D1F-DA25-5B2F-13D3-EE431AF8DA11}" dt="2021-08-04T03:01:52.366" v="1106"/>
          <ac:cxnSpMkLst>
            <pc:docMk/>
            <pc:sldMk cId="509246554" sldId="265"/>
            <ac:cxnSpMk id="28" creationId="{CBAE7D61-C468-452B-AD40-2FD6365B4842}"/>
          </ac:cxnSpMkLst>
        </pc:cxnChg>
        <pc:cxnChg chg="add del">
          <ac:chgData name="Lynnell T. Gibson" userId="S::lgibson@nps.k12.va.us::af190086-9fe6-42c8-82c8-a6513fc35cd6" providerId="AD" clId="Web-{F9038D1F-DA25-5B2F-13D3-EE431AF8DA11}" dt="2021-08-04T03:01:52.366" v="1106"/>
          <ac:cxnSpMkLst>
            <pc:docMk/>
            <pc:sldMk cId="509246554" sldId="265"/>
            <ac:cxnSpMk id="30" creationId="{7D8C0890-7680-4FCD-B337-24D18C1B754F}"/>
          </ac:cxnSpMkLst>
        </pc:cxnChg>
      </pc:sldChg>
      <pc:sldChg chg="addSp delSp modSp del mod modClrScheme chgLayout">
        <pc:chgData name="Lynnell T. Gibson" userId="S::lgibson@nps.k12.va.us::af190086-9fe6-42c8-82c8-a6513fc35cd6" providerId="AD" clId="Web-{F9038D1F-DA25-5B2F-13D3-EE431AF8DA11}" dt="2021-08-04T03:28:39.932" v="1283"/>
        <pc:sldMkLst>
          <pc:docMk/>
          <pc:sldMk cId="961699153" sldId="266"/>
        </pc:sldMkLst>
        <pc:spChg chg="mod ord">
          <ac:chgData name="Lynnell T. Gibson" userId="S::lgibson@nps.k12.va.us::af190086-9fe6-42c8-82c8-a6513fc35cd6" providerId="AD" clId="Web-{F9038D1F-DA25-5B2F-13D3-EE431AF8DA11}" dt="2021-08-04T02:46:47.244" v="988" actId="20577"/>
          <ac:spMkLst>
            <pc:docMk/>
            <pc:sldMk cId="961699153" sldId="266"/>
            <ac:spMk id="2" creationId="{2545CF42-CCD8-4424-A765-9EA84D822116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2:46:22.868" v="981" actId="20577"/>
          <ac:spMkLst>
            <pc:docMk/>
            <pc:sldMk cId="961699153" sldId="266"/>
            <ac:spMk id="3" creationId="{92A512EE-2D63-43BB-9AE7-8217FE515D56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05:50.562" v="174"/>
          <ac:picMkLst>
            <pc:docMk/>
            <pc:sldMk cId="961699153" sldId="266"/>
            <ac:picMk id="5" creationId="{6CCBA537-CE91-44EE-8BF4-8635CBD98033}"/>
          </ac:picMkLst>
        </pc:picChg>
        <pc:picChg chg="add">
          <ac:chgData name="Lynnell T. Gibson" userId="S::lgibson@nps.k12.va.us::af190086-9fe6-42c8-82c8-a6513fc35cd6" providerId="AD" clId="Web-{F9038D1F-DA25-5B2F-13D3-EE431AF8DA11}" dt="2021-08-04T02:05:56.671" v="176"/>
          <ac:picMkLst>
            <pc:docMk/>
            <pc:sldMk cId="961699153" sldId="266"/>
            <ac:picMk id="7" creationId="{7C9D15D1-83D4-45DE-A2AF-C0D50FFF65CD}"/>
          </ac:picMkLst>
        </pc:picChg>
      </pc:sldChg>
      <pc:sldChg chg="addSp delSp modSp mod modClrScheme delDesignElem chgLayout modNotes">
        <pc:chgData name="Lynnell T. Gibson" userId="S::lgibson@nps.k12.va.us::af190086-9fe6-42c8-82c8-a6513fc35cd6" providerId="AD" clId="Web-{F9038D1F-DA25-5B2F-13D3-EE431AF8DA11}" dt="2021-08-04T04:25:14.402" v="2030" actId="14100"/>
        <pc:sldMkLst>
          <pc:docMk/>
          <pc:sldMk cId="3607768206" sldId="267"/>
        </pc:sldMkLst>
        <pc:spChg chg="mod ord">
          <ac:chgData name="Lynnell T. Gibson" userId="S::lgibson@nps.k12.va.us::af190086-9fe6-42c8-82c8-a6513fc35cd6" providerId="AD" clId="Web-{F9038D1F-DA25-5B2F-13D3-EE431AF8DA11}" dt="2021-08-04T03:49:53.457" v="1415" actId="1076"/>
          <ac:spMkLst>
            <pc:docMk/>
            <pc:sldMk cId="3607768206" sldId="267"/>
            <ac:spMk id="2" creationId="{DD205D3B-5BF0-47AD-BCD7-1DB17DA6D168}"/>
          </ac:spMkLst>
        </pc:spChg>
        <pc:spChg chg="del">
          <ac:chgData name="Lynnell T. Gibson" userId="S::lgibson@nps.k12.va.us::af190086-9fe6-42c8-82c8-a6513fc35cd6" providerId="AD" clId="Web-{F9038D1F-DA25-5B2F-13D3-EE431AF8DA11}" dt="2021-08-04T01:47:54.527" v="14"/>
          <ac:spMkLst>
            <pc:docMk/>
            <pc:sldMk cId="3607768206" sldId="267"/>
            <ac:spMk id="9" creationId="{665DBBEF-238B-476B-96AB-8AAC3224ECEA}"/>
          </ac:spMkLst>
        </pc:spChg>
        <pc:spChg chg="add del mod">
          <ac:chgData name="Lynnell T. Gibson" userId="S::lgibson@nps.k12.va.us::af190086-9fe6-42c8-82c8-a6513fc35cd6" providerId="AD" clId="Web-{F9038D1F-DA25-5B2F-13D3-EE431AF8DA11}" dt="2021-08-04T03:41:29.207" v="1316"/>
          <ac:spMkLst>
            <pc:docMk/>
            <pc:sldMk cId="3607768206" sldId="267"/>
            <ac:spMk id="10" creationId="{6D83FB7B-E65A-4472-87D1-E02F89E15859}"/>
          </ac:spMkLst>
        </pc:spChg>
        <pc:spChg chg="del">
          <ac:chgData name="Lynnell T. Gibson" userId="S::lgibson@nps.k12.va.us::af190086-9fe6-42c8-82c8-a6513fc35cd6" providerId="AD" clId="Web-{F9038D1F-DA25-5B2F-13D3-EE431AF8DA11}" dt="2021-08-04T01:47:54.527" v="14"/>
          <ac:spMkLst>
            <pc:docMk/>
            <pc:sldMk cId="3607768206" sldId="267"/>
            <ac:spMk id="11" creationId="{3FCFB1DE-0B7E-48CC-BA90-B2AB0889F9D6}"/>
          </ac:spMkLst>
        </pc:spChg>
        <pc:grpChg chg="add">
          <ac:chgData name="Lynnell T. Gibson" userId="S::lgibson@nps.k12.va.us::af190086-9fe6-42c8-82c8-a6513fc35cd6" providerId="AD" clId="Web-{F9038D1F-DA25-5B2F-13D3-EE431AF8DA11}" dt="2021-08-04T03:48:54.971" v="1406"/>
          <ac:grpSpMkLst>
            <pc:docMk/>
            <pc:sldMk cId="3607768206" sldId="267"/>
            <ac:grpSpMk id="17" creationId="{90A61547-2555-4DE2-A37F-A53E54917441}"/>
          </ac:grpSpMkLst>
        </pc:grpChg>
        <pc:picChg chg="add del">
          <ac:chgData name="Lynnell T. Gibson" userId="S::lgibson@nps.k12.va.us::af190086-9fe6-42c8-82c8-a6513fc35cd6" providerId="AD" clId="Web-{F9038D1F-DA25-5B2F-13D3-EE431AF8DA11}" dt="2021-08-04T02:17:00.209" v="547"/>
          <ac:picMkLst>
            <pc:docMk/>
            <pc:sldMk cId="3607768206" sldId="267"/>
            <ac:picMk id="3" creationId="{F38CCC92-FA53-4FA4-B608-AF12A72D7042}"/>
          </ac:picMkLst>
        </pc:picChg>
        <pc:picChg chg="del mod ord">
          <ac:chgData name="Lynnell T. Gibson" userId="S::lgibson@nps.k12.va.us::af190086-9fe6-42c8-82c8-a6513fc35cd6" providerId="AD" clId="Web-{F9038D1F-DA25-5B2F-13D3-EE431AF8DA11}" dt="2021-08-04T03:41:18.878" v="1315"/>
          <ac:picMkLst>
            <pc:docMk/>
            <pc:sldMk cId="3607768206" sldId="267"/>
            <ac:picMk id="4" creationId="{11F959BC-8857-4110-BFDE-7CEE7F22D796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4:25:14.402" v="2030" actId="14100"/>
          <ac:picMkLst>
            <pc:docMk/>
            <pc:sldMk cId="3607768206" sldId="267"/>
            <ac:picMk id="5" creationId="{1FED9CC4-401A-4841-AACD-BDEDB2EC0BCF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3:50:08.848" v="1418" actId="14100"/>
          <ac:picMkLst>
            <pc:docMk/>
            <pc:sldMk cId="3607768206" sldId="267"/>
            <ac:picMk id="12" creationId="{F4222F40-5FFC-484E-9053-C218771FABF0}"/>
          </ac:picMkLst>
        </pc:picChg>
      </pc:sldChg>
      <pc:sldChg chg="addSp delSp modSp mod modClrScheme chgLayout">
        <pc:chgData name="Lynnell T. Gibson" userId="S::lgibson@nps.k12.va.us::af190086-9fe6-42c8-82c8-a6513fc35cd6" providerId="AD" clId="Web-{F9038D1F-DA25-5B2F-13D3-EE431AF8DA11}" dt="2021-08-04T04:26:06.764" v="2035" actId="1076"/>
        <pc:sldMkLst>
          <pc:docMk/>
          <pc:sldMk cId="327467072" sldId="268"/>
        </pc:sldMkLst>
        <pc:spChg chg="mod ord">
          <ac:chgData name="Lynnell T. Gibson" userId="S::lgibson@nps.k12.va.us::af190086-9fe6-42c8-82c8-a6513fc35cd6" providerId="AD" clId="Web-{F9038D1F-DA25-5B2F-13D3-EE431AF8DA11}" dt="2021-08-04T02:53:21.538" v="1055" actId="1076"/>
          <ac:spMkLst>
            <pc:docMk/>
            <pc:sldMk cId="327467072" sldId="268"/>
            <ac:spMk id="2" creationId="{0C18310E-08CA-4B37-A5AD-18FE2FD1995C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1:48:49.279" v="16"/>
          <ac:spMkLst>
            <pc:docMk/>
            <pc:sldMk cId="327467072" sldId="268"/>
            <ac:spMk id="3" creationId="{6D6AB640-3E97-4053-B891-960B4C90B80B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53:15.069" v="1053"/>
          <ac:picMkLst>
            <pc:docMk/>
            <pc:sldMk cId="327467072" sldId="268"/>
            <ac:picMk id="5" creationId="{DDE07146-867B-4393-9974-C599CA90261A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4:26:06.764" v="2035" actId="1076"/>
          <ac:picMkLst>
            <pc:docMk/>
            <pc:sldMk cId="327467072" sldId="268"/>
            <ac:picMk id="7" creationId="{AE110157-0100-4BAF-8597-C8D8A75C6643}"/>
          </ac:picMkLst>
        </pc:picChg>
      </pc:sldChg>
      <pc:sldChg chg="addSp delSp modSp mod modClrScheme chgLayout modNotes">
        <pc:chgData name="Lynnell T. Gibson" userId="S::lgibson@nps.k12.va.us::af190086-9fe6-42c8-82c8-a6513fc35cd6" providerId="AD" clId="Web-{F9038D1F-DA25-5B2F-13D3-EE431AF8DA11}" dt="2021-08-04T04:11:06.638" v="1783"/>
        <pc:sldMkLst>
          <pc:docMk/>
          <pc:sldMk cId="1223044341" sldId="357"/>
        </pc:sldMkLst>
        <pc:spChg chg="mod ord">
          <ac:chgData name="Lynnell T. Gibson" userId="S::lgibson@nps.k12.va.us::af190086-9fe6-42c8-82c8-a6513fc35cd6" providerId="AD" clId="Web-{F9038D1F-DA25-5B2F-13D3-EE431AF8DA11}" dt="2021-08-04T02:00:13.567" v="112" actId="1076"/>
          <ac:spMkLst>
            <pc:docMk/>
            <pc:sldMk cId="1223044341" sldId="357"/>
            <ac:spMk id="2" creationId="{20A58A6B-2899-4C72-8F57-A855013D7E37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4:08:56.009" v="1690" actId="20577"/>
          <ac:spMkLst>
            <pc:docMk/>
            <pc:sldMk cId="1223044341" sldId="357"/>
            <ac:spMk id="3" creationId="{07442DB4-0EED-47EB-9F3E-33261A7D07AB}"/>
          </ac:spMkLst>
        </pc:spChg>
        <pc:graphicFrameChg chg="mod">
          <ac:chgData name="Lynnell T. Gibson" userId="S::lgibson@nps.k12.va.us::af190086-9fe6-42c8-82c8-a6513fc35cd6" providerId="AD" clId="Web-{F9038D1F-DA25-5B2F-13D3-EE431AF8DA11}" dt="2021-08-04T02:00:03.035" v="110" actId="1076"/>
          <ac:graphicFrameMkLst>
            <pc:docMk/>
            <pc:sldMk cId="1223044341" sldId="357"/>
            <ac:graphicFrameMk id="6" creationId="{254DF9B3-99F3-4371-A683-2E6C51EEFE73}"/>
          </ac:graphicFrameMkLst>
        </pc:graphicFrameChg>
        <pc:picChg chg="add del mod">
          <ac:chgData name="Lynnell T. Gibson" userId="S::lgibson@nps.k12.va.us::af190086-9fe6-42c8-82c8-a6513fc35cd6" providerId="AD" clId="Web-{F9038D1F-DA25-5B2F-13D3-EE431AF8DA11}" dt="2021-08-04T01:59:52.863" v="107"/>
          <ac:picMkLst>
            <pc:docMk/>
            <pc:sldMk cId="1223044341" sldId="357"/>
            <ac:picMk id="4" creationId="{0314A708-CE61-4D13-B7B2-CAAB42A98F99}"/>
          </ac:picMkLst>
        </pc:picChg>
        <pc:picChg chg="add del">
          <ac:chgData name="Lynnell T. Gibson" userId="S::lgibson@nps.k12.va.us::af190086-9fe6-42c8-82c8-a6513fc35cd6" providerId="AD" clId="Web-{F9038D1F-DA25-5B2F-13D3-EE431AF8DA11}" dt="2021-08-04T01:59:50.707" v="105"/>
          <ac:picMkLst>
            <pc:docMk/>
            <pc:sldMk cId="1223044341" sldId="357"/>
            <ac:picMk id="8" creationId="{D69F5DD2-DD88-432E-A842-913A5BA1DE40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4:08:09.929" v="1670" actId="1076"/>
          <ac:picMkLst>
            <pc:docMk/>
            <pc:sldMk cId="1223044341" sldId="357"/>
            <ac:picMk id="9" creationId="{8F86FB2B-8F7F-4E31-A4FE-9D0E28496BF8}"/>
          </ac:picMkLst>
        </pc:picChg>
      </pc:sldChg>
      <pc:sldChg chg="addSp delSp modSp mod modClrScheme chgLayout">
        <pc:chgData name="Lynnell T. Gibson" userId="S::lgibson@nps.k12.va.us::af190086-9fe6-42c8-82c8-a6513fc35cd6" providerId="AD" clId="Web-{F9038D1F-DA25-5B2F-13D3-EE431AF8DA11}" dt="2021-08-04T02:03:22.729" v="142" actId="14100"/>
        <pc:sldMkLst>
          <pc:docMk/>
          <pc:sldMk cId="2108279096" sldId="362"/>
        </pc:sldMkLst>
        <pc:spChg chg="mod ord">
          <ac:chgData name="Lynnell T. Gibson" userId="S::lgibson@nps.k12.va.us::af190086-9fe6-42c8-82c8-a6513fc35cd6" providerId="AD" clId="Web-{F9038D1F-DA25-5B2F-13D3-EE431AF8DA11}" dt="2021-08-04T02:02:51.384" v="136" actId="1076"/>
          <ac:spMkLst>
            <pc:docMk/>
            <pc:sldMk cId="2108279096" sldId="362"/>
            <ac:spMk id="2" creationId="{20A58A6B-2899-4C72-8F57-A855013D7E37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2:02:55.416" v="137" actId="1076"/>
          <ac:spMkLst>
            <pc:docMk/>
            <pc:sldMk cId="2108279096" sldId="362"/>
            <ac:spMk id="3" creationId="{07442DB4-0EED-47EB-9F3E-33261A7D07AB}"/>
          </ac:spMkLst>
        </pc:spChg>
        <pc:graphicFrameChg chg="mod">
          <ac:chgData name="Lynnell T. Gibson" userId="S::lgibson@nps.k12.va.us::af190086-9fe6-42c8-82c8-a6513fc35cd6" providerId="AD" clId="Web-{F9038D1F-DA25-5B2F-13D3-EE431AF8DA11}" dt="2021-08-04T02:03:22.729" v="142" actId="14100"/>
          <ac:graphicFrameMkLst>
            <pc:docMk/>
            <pc:sldMk cId="2108279096" sldId="362"/>
            <ac:graphicFrameMk id="7" creationId="{C19A58BD-0A83-4CEF-A1EE-39BE37E5F73C}"/>
          </ac:graphicFrameMkLst>
        </pc:graphicFrameChg>
        <pc:picChg chg="add del">
          <ac:chgData name="Lynnell T. Gibson" userId="S::lgibson@nps.k12.va.us::af190086-9fe6-42c8-82c8-a6513fc35cd6" providerId="AD" clId="Web-{F9038D1F-DA25-5B2F-13D3-EE431AF8DA11}" dt="2021-08-04T02:00:55.693" v="118"/>
          <ac:picMkLst>
            <pc:docMk/>
            <pc:sldMk cId="2108279096" sldId="362"/>
            <ac:picMk id="61" creationId="{93EF3728-4233-4F66-A04B-530FBBD63FF6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2:03:01.541" v="139" actId="14100"/>
          <ac:picMkLst>
            <pc:docMk/>
            <pc:sldMk cId="2108279096" sldId="362"/>
            <ac:picMk id="71" creationId="{D9DE46B2-C4FB-42A9-84CA-00D222F89C9C}"/>
          </ac:picMkLst>
        </pc:picChg>
      </pc:sldChg>
      <pc:sldChg chg="addSp delSp modSp del mod ord modClrScheme chgLayout modNotes">
        <pc:chgData name="Lynnell T. Gibson" userId="S::lgibson@nps.k12.va.us::af190086-9fe6-42c8-82c8-a6513fc35cd6" providerId="AD" clId="Web-{F9038D1F-DA25-5B2F-13D3-EE431AF8DA11}" dt="2021-08-04T03:28:36.776" v="1281"/>
        <pc:sldMkLst>
          <pc:docMk/>
          <pc:sldMk cId="424157680" sldId="367"/>
        </pc:sldMkLst>
        <pc:spChg chg="mod ord">
          <ac:chgData name="Lynnell T. Gibson" userId="S::lgibson@nps.k12.va.us::af190086-9fe6-42c8-82c8-a6513fc35cd6" providerId="AD" clId="Web-{F9038D1F-DA25-5B2F-13D3-EE431AF8DA11}" dt="2021-08-04T03:11:11.957" v="1199" actId="20577"/>
          <ac:spMkLst>
            <pc:docMk/>
            <pc:sldMk cId="424157680" sldId="367"/>
            <ac:spMk id="2" creationId="{20A58A6B-2899-4C72-8F57-A855013D7E37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2:44:51.491" v="955" actId="20577"/>
          <ac:spMkLst>
            <pc:docMk/>
            <pc:sldMk cId="424157680" sldId="367"/>
            <ac:spMk id="3" creationId="{07442DB4-0EED-47EB-9F3E-33261A7D07AB}"/>
          </ac:spMkLst>
        </pc:spChg>
        <pc:spChg chg="del">
          <ac:chgData name="Lynnell T. Gibson" userId="S::lgibson@nps.k12.va.us::af190086-9fe6-42c8-82c8-a6513fc35cd6" providerId="AD" clId="Web-{F9038D1F-DA25-5B2F-13D3-EE431AF8DA11}" dt="2021-08-04T02:44:47.944" v="954"/>
          <ac:spMkLst>
            <pc:docMk/>
            <pc:sldMk cId="424157680" sldId="367"/>
            <ac:spMk id="12" creationId="{5A6DC351-E3CF-44E9-A918-ED6137CCCF08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05:36.889" v="170"/>
          <ac:picMkLst>
            <pc:docMk/>
            <pc:sldMk cId="424157680" sldId="367"/>
            <ac:picMk id="4" creationId="{580C9BF9-F254-459B-8F1A-1B34CC654B24}"/>
          </ac:picMkLst>
        </pc:picChg>
        <pc:picChg chg="add">
          <ac:chgData name="Lynnell T. Gibson" userId="S::lgibson@nps.k12.va.us::af190086-9fe6-42c8-82c8-a6513fc35cd6" providerId="AD" clId="Web-{F9038D1F-DA25-5B2F-13D3-EE431AF8DA11}" dt="2021-08-04T02:05:21.326" v="166"/>
          <ac:picMkLst>
            <pc:docMk/>
            <pc:sldMk cId="424157680" sldId="367"/>
            <ac:picMk id="5" creationId="{DEB9D72C-B069-4B86-9C43-D8F02B5BD568}"/>
          </ac:picMkLst>
        </pc:picChg>
        <pc:picChg chg="del">
          <ac:chgData name="Lynnell T. Gibson" userId="S::lgibson@nps.k12.va.us::af190086-9fe6-42c8-82c8-a6513fc35cd6" providerId="AD" clId="Web-{F9038D1F-DA25-5B2F-13D3-EE431AF8DA11}" dt="2021-08-04T02:44:47.006" v="953"/>
          <ac:picMkLst>
            <pc:docMk/>
            <pc:sldMk cId="424157680" sldId="367"/>
            <ac:picMk id="6" creationId="{04A557E3-3CD3-4E06-8B0A-A8F04C651E4E}"/>
          </ac:picMkLst>
        </pc:picChg>
      </pc:sldChg>
      <pc:sldChg chg="addSp delSp modSp mod modClrScheme chgLayout modNotes">
        <pc:chgData name="Lynnell T. Gibson" userId="S::lgibson@nps.k12.va.us::af190086-9fe6-42c8-82c8-a6513fc35cd6" providerId="AD" clId="Web-{F9038D1F-DA25-5B2F-13D3-EE431AF8DA11}" dt="2021-08-04T04:13:43.408" v="1928"/>
        <pc:sldMkLst>
          <pc:docMk/>
          <pc:sldMk cId="3803613076" sldId="368"/>
        </pc:sldMkLst>
        <pc:spChg chg="mod ord">
          <ac:chgData name="Lynnell T. Gibson" userId="S::lgibson@nps.k12.va.us::af190086-9fe6-42c8-82c8-a6513fc35cd6" providerId="AD" clId="Web-{F9038D1F-DA25-5B2F-13D3-EE431AF8DA11}" dt="2021-08-04T04:11:17.841" v="1785" actId="20577"/>
          <ac:spMkLst>
            <pc:docMk/>
            <pc:sldMk cId="3803613076" sldId="368"/>
            <ac:spMk id="2" creationId="{20A58A6B-2899-4C72-8F57-A855013D7E37}"/>
          </ac:spMkLst>
        </pc:spChg>
        <pc:spChg chg="del mod ord">
          <ac:chgData name="Lynnell T. Gibson" userId="S::lgibson@nps.k12.va.us::af190086-9fe6-42c8-82c8-a6513fc35cd6" providerId="AD" clId="Web-{F9038D1F-DA25-5B2F-13D3-EE431AF8DA11}" dt="2021-08-04T04:07:04.365" v="1663"/>
          <ac:spMkLst>
            <pc:docMk/>
            <pc:sldMk cId="3803613076" sldId="368"/>
            <ac:spMk id="3" creationId="{07442DB4-0EED-47EB-9F3E-33261A7D07AB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00:24.286" v="113"/>
          <ac:picMkLst>
            <pc:docMk/>
            <pc:sldMk cId="3803613076" sldId="368"/>
            <ac:picMk id="4" creationId="{60CC3D8B-1023-4D43-99DC-2A89496A8490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2:02:44.228" v="135" actId="1076"/>
          <ac:picMkLst>
            <pc:docMk/>
            <pc:sldMk cId="3803613076" sldId="368"/>
            <ac:picMk id="7" creationId="{C1C33249-DD91-418A-9639-9474BE2D6117}"/>
          </ac:picMkLst>
        </pc:picChg>
      </pc:sldChg>
      <pc:sldChg chg="addSp delSp modSp del mod modClrScheme chgLayout">
        <pc:chgData name="Lynnell T. Gibson" userId="S::lgibson@nps.k12.va.us::af190086-9fe6-42c8-82c8-a6513fc35cd6" providerId="AD" clId="Web-{F9038D1F-DA25-5B2F-13D3-EE431AF8DA11}" dt="2021-08-04T03:28:46.057" v="1287"/>
        <pc:sldMkLst>
          <pc:docMk/>
          <pc:sldMk cId="1252770523" sldId="369"/>
        </pc:sldMkLst>
        <pc:spChg chg="mod ord">
          <ac:chgData name="Lynnell T. Gibson" userId="S::lgibson@nps.k12.va.us::af190086-9fe6-42c8-82c8-a6513fc35cd6" providerId="AD" clId="Web-{F9038D1F-DA25-5B2F-13D3-EE431AF8DA11}" dt="2021-08-04T02:50:01.438" v="1037" actId="20577"/>
          <ac:spMkLst>
            <pc:docMk/>
            <pc:sldMk cId="1252770523" sldId="369"/>
            <ac:spMk id="2" creationId="{99879234-AF83-4237-9D68-1065008A05F4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2:47:52.652" v="1009" actId="20577"/>
          <ac:spMkLst>
            <pc:docMk/>
            <pc:sldMk cId="1252770523" sldId="369"/>
            <ac:spMk id="3" creationId="{B84F6717-4742-4F57-8CAF-83ADEEAE4AD2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12:44.466" v="460"/>
          <ac:picMkLst>
            <pc:docMk/>
            <pc:sldMk cId="1252770523" sldId="369"/>
            <ac:picMk id="5" creationId="{B019C1CA-15AE-49D6-98F0-097DA67A340C}"/>
          </ac:picMkLst>
        </pc:picChg>
        <pc:picChg chg="add">
          <ac:chgData name="Lynnell T. Gibson" userId="S::lgibson@nps.k12.va.us::af190086-9fe6-42c8-82c8-a6513fc35cd6" providerId="AD" clId="Web-{F9038D1F-DA25-5B2F-13D3-EE431AF8DA11}" dt="2021-08-04T02:12:50.669" v="462"/>
          <ac:picMkLst>
            <pc:docMk/>
            <pc:sldMk cId="1252770523" sldId="369"/>
            <ac:picMk id="7" creationId="{46627590-D6A4-4925-9821-121381E493E3}"/>
          </ac:picMkLst>
        </pc:picChg>
      </pc:sldChg>
      <pc:sldChg chg="addSp modSp del mod modClrScheme chgLayout modNotes">
        <pc:chgData name="Lynnell T. Gibson" userId="S::lgibson@nps.k12.va.us::af190086-9fe6-42c8-82c8-a6513fc35cd6" providerId="AD" clId="Web-{F9038D1F-DA25-5B2F-13D3-EE431AF8DA11}" dt="2021-08-04T03:28:39.917" v="1282"/>
        <pc:sldMkLst>
          <pc:docMk/>
          <pc:sldMk cId="356612020" sldId="370"/>
        </pc:sldMkLst>
        <pc:spChg chg="mod ord">
          <ac:chgData name="Lynnell T. Gibson" userId="S::lgibson@nps.k12.va.us::af190086-9fe6-42c8-82c8-a6513fc35cd6" providerId="AD" clId="Web-{F9038D1F-DA25-5B2F-13D3-EE431AF8DA11}" dt="2021-08-04T02:49:37.125" v="1033" actId="20577"/>
          <ac:spMkLst>
            <pc:docMk/>
            <pc:sldMk cId="356612020" sldId="370"/>
            <ac:spMk id="2" creationId="{8D1E5333-1806-40E3-B956-FFA5AD4F47BA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2:49:32.390" v="1032" actId="20577"/>
          <ac:spMkLst>
            <pc:docMk/>
            <pc:sldMk cId="356612020" sldId="370"/>
            <ac:spMk id="3" creationId="{FD99482F-915D-4660-A318-4109AFB65D85}"/>
          </ac:spMkLst>
        </pc:spChg>
        <pc:picChg chg="add">
          <ac:chgData name="Lynnell T. Gibson" userId="S::lgibson@nps.k12.va.us::af190086-9fe6-42c8-82c8-a6513fc35cd6" providerId="AD" clId="Web-{F9038D1F-DA25-5B2F-13D3-EE431AF8DA11}" dt="2021-08-04T01:56:03.731" v="67"/>
          <ac:picMkLst>
            <pc:docMk/>
            <pc:sldMk cId="356612020" sldId="370"/>
            <ac:picMk id="5" creationId="{60DFFE72-0AC7-4844-AC08-ECE37B296E21}"/>
          </ac:picMkLst>
        </pc:picChg>
        <pc:picChg chg="add">
          <ac:chgData name="Lynnell T. Gibson" userId="S::lgibson@nps.k12.va.us::af190086-9fe6-42c8-82c8-a6513fc35cd6" providerId="AD" clId="Web-{F9038D1F-DA25-5B2F-13D3-EE431AF8DA11}" dt="2021-08-04T02:13:09.217" v="464"/>
          <ac:picMkLst>
            <pc:docMk/>
            <pc:sldMk cId="356612020" sldId="370"/>
            <ac:picMk id="7" creationId="{E14B05A8-0BD5-4333-8A33-E0730F742F9C}"/>
          </ac:picMkLst>
        </pc:picChg>
      </pc:sldChg>
      <pc:sldChg chg="addSp delSp modSp del mod modClrScheme chgLayout">
        <pc:chgData name="Lynnell T. Gibson" userId="S::lgibson@nps.k12.va.us::af190086-9fe6-42c8-82c8-a6513fc35cd6" providerId="AD" clId="Web-{F9038D1F-DA25-5B2F-13D3-EE431AF8DA11}" dt="2021-08-04T03:05:59.193" v="1141"/>
        <pc:sldMkLst>
          <pc:docMk/>
          <pc:sldMk cId="669439038" sldId="371"/>
        </pc:sldMkLst>
        <pc:spChg chg="mod ord">
          <ac:chgData name="Lynnell T. Gibson" userId="S::lgibson@nps.k12.va.us::af190086-9fe6-42c8-82c8-a6513fc35cd6" providerId="AD" clId="Web-{F9038D1F-DA25-5B2F-13D3-EE431AF8DA11}" dt="2021-08-04T02:05:27.827" v="167" actId="1076"/>
          <ac:spMkLst>
            <pc:docMk/>
            <pc:sldMk cId="669439038" sldId="371"/>
            <ac:spMk id="2" creationId="{884EE651-8CA1-41EA-9B55-424D517A9B3A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2:40:06.904" v="923" actId="20577"/>
          <ac:spMkLst>
            <pc:docMk/>
            <pc:sldMk cId="669439038" sldId="371"/>
            <ac:spMk id="3" creationId="{21CEA73F-CB99-471E-A674-9A7B34B36949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05:33.655" v="169"/>
          <ac:picMkLst>
            <pc:docMk/>
            <pc:sldMk cId="669439038" sldId="371"/>
            <ac:picMk id="5" creationId="{6C437FDC-5188-4A70-971A-EB34FA312C32}"/>
          </ac:picMkLst>
        </pc:picChg>
        <pc:picChg chg="add">
          <ac:chgData name="Lynnell T. Gibson" userId="S::lgibson@nps.k12.va.us::af190086-9fe6-42c8-82c8-a6513fc35cd6" providerId="AD" clId="Web-{F9038D1F-DA25-5B2F-13D3-EE431AF8DA11}" dt="2021-08-04T02:05:30.124" v="168"/>
          <ac:picMkLst>
            <pc:docMk/>
            <pc:sldMk cId="669439038" sldId="371"/>
            <ac:picMk id="7" creationId="{90B35A4E-C855-42A9-B295-F936F07BD381}"/>
          </ac:picMkLst>
        </pc:picChg>
      </pc:sldChg>
      <pc:sldChg chg="addSp delSp modSp del mod ord modClrScheme chgLayout">
        <pc:chgData name="Lynnell T. Gibson" userId="S::lgibson@nps.k12.va.us::af190086-9fe6-42c8-82c8-a6513fc35cd6" providerId="AD" clId="Web-{F9038D1F-DA25-5B2F-13D3-EE431AF8DA11}" dt="2021-08-04T03:28:41.370" v="1284"/>
        <pc:sldMkLst>
          <pc:docMk/>
          <pc:sldMk cId="1651488492" sldId="372"/>
        </pc:sldMkLst>
        <pc:spChg chg="mod ord">
          <ac:chgData name="Lynnell T. Gibson" userId="S::lgibson@nps.k12.va.us::af190086-9fe6-42c8-82c8-a6513fc35cd6" providerId="AD" clId="Web-{F9038D1F-DA25-5B2F-13D3-EE431AF8DA11}" dt="2021-08-04T02:12:25.059" v="455" actId="20577"/>
          <ac:spMkLst>
            <pc:docMk/>
            <pc:sldMk cId="1651488492" sldId="372"/>
            <ac:spMk id="2" creationId="{03F1286D-04EC-4D65-A111-1C92FA49397D}"/>
          </ac:spMkLst>
        </pc:spChg>
        <pc:spChg chg="del mod ord">
          <ac:chgData name="Lynnell T. Gibson" userId="S::lgibson@nps.k12.va.us::af190086-9fe6-42c8-82c8-a6513fc35cd6" providerId="AD" clId="Web-{F9038D1F-DA25-5B2F-13D3-EE431AF8DA11}" dt="2021-08-04T02:12:37.341" v="459"/>
          <ac:spMkLst>
            <pc:docMk/>
            <pc:sldMk cId="1651488492" sldId="372"/>
            <ac:spMk id="3" creationId="{3872D7E7-2496-4BD3-AADA-1B3E3C470C3A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12:11.793" v="450"/>
          <ac:picMkLst>
            <pc:docMk/>
            <pc:sldMk cId="1651488492" sldId="372"/>
            <ac:picMk id="5" creationId="{C4E75EDB-F6A9-4B50-B485-C355FE2CB98C}"/>
          </ac:picMkLst>
        </pc:picChg>
        <pc:picChg chg="add">
          <ac:chgData name="Lynnell T. Gibson" userId="S::lgibson@nps.k12.va.us::af190086-9fe6-42c8-82c8-a6513fc35cd6" providerId="AD" clId="Web-{F9038D1F-DA25-5B2F-13D3-EE431AF8DA11}" dt="2021-08-04T02:12:13.153" v="451"/>
          <ac:picMkLst>
            <pc:docMk/>
            <pc:sldMk cId="1651488492" sldId="372"/>
            <ac:picMk id="7" creationId="{19E2AFF0-EC37-4F64-B13A-43FB49422765}"/>
          </ac:picMkLst>
        </pc:picChg>
      </pc:sldChg>
      <pc:sldChg chg="addSp delSp modSp del mod ord modClrScheme chgLayout">
        <pc:chgData name="Lynnell T. Gibson" userId="S::lgibson@nps.k12.va.us::af190086-9fe6-42c8-82c8-a6513fc35cd6" providerId="AD" clId="Web-{F9038D1F-DA25-5B2F-13D3-EE431AF8DA11}" dt="2021-08-04T03:28:43.839" v="1286"/>
        <pc:sldMkLst>
          <pc:docMk/>
          <pc:sldMk cId="1242176811" sldId="373"/>
        </pc:sldMkLst>
        <pc:spChg chg="mod ord">
          <ac:chgData name="Lynnell T. Gibson" userId="S::lgibson@nps.k12.va.us::af190086-9fe6-42c8-82c8-a6513fc35cd6" providerId="AD" clId="Web-{F9038D1F-DA25-5B2F-13D3-EE431AF8DA11}" dt="2021-08-04T02:45:21.913" v="963" actId="20577"/>
          <ac:spMkLst>
            <pc:docMk/>
            <pc:sldMk cId="1242176811" sldId="373"/>
            <ac:spMk id="2" creationId="{42BC9B06-2102-4709-9FFE-04103E01032E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2:45:08.991" v="957" actId="20577"/>
          <ac:spMkLst>
            <pc:docMk/>
            <pc:sldMk cId="1242176811" sldId="373"/>
            <ac:spMk id="3" creationId="{F5F0AB2B-14E4-4761-A519-2C354A838D52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05:42.124" v="171"/>
          <ac:picMkLst>
            <pc:docMk/>
            <pc:sldMk cId="1242176811" sldId="373"/>
            <ac:picMk id="5" creationId="{5497EF2D-72E1-4584-BE5E-738290E64877}"/>
          </ac:picMkLst>
        </pc:picChg>
        <pc:picChg chg="add">
          <ac:chgData name="Lynnell T. Gibson" userId="S::lgibson@nps.k12.va.us::af190086-9fe6-42c8-82c8-a6513fc35cd6" providerId="AD" clId="Web-{F9038D1F-DA25-5B2F-13D3-EE431AF8DA11}" dt="2021-08-04T02:05:43.437" v="172"/>
          <ac:picMkLst>
            <pc:docMk/>
            <pc:sldMk cId="1242176811" sldId="373"/>
            <ac:picMk id="7" creationId="{962442A2-6F1D-4D89-9423-D9116E2BDACA}"/>
          </ac:picMkLst>
        </pc:picChg>
      </pc:sldChg>
      <pc:sldChg chg="addSp delSp modSp mod setBg modClrScheme chgLayout">
        <pc:chgData name="Lynnell T. Gibson" userId="S::lgibson@nps.k12.va.us::af190086-9fe6-42c8-82c8-a6513fc35cd6" providerId="AD" clId="Web-{F9038D1F-DA25-5B2F-13D3-EE431AF8DA11}" dt="2021-08-04T03:16:36.420" v="1233" actId="1076"/>
        <pc:sldMkLst>
          <pc:docMk/>
          <pc:sldMk cId="863206338" sldId="374"/>
        </pc:sldMkLst>
        <pc:spChg chg="mod ord">
          <ac:chgData name="Lynnell T. Gibson" userId="S::lgibson@nps.k12.va.us::af190086-9fe6-42c8-82c8-a6513fc35cd6" providerId="AD" clId="Web-{F9038D1F-DA25-5B2F-13D3-EE431AF8DA11}" dt="2021-08-04T03:16:36.420" v="1233" actId="1076"/>
          <ac:spMkLst>
            <pc:docMk/>
            <pc:sldMk cId="863206338" sldId="374"/>
            <ac:spMk id="2" creationId="{6285FAA4-FADB-479E-A19C-F52A60A2BDFE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3:16:30.733" v="1232" actId="14100"/>
          <ac:spMkLst>
            <pc:docMk/>
            <pc:sldMk cId="863206338" sldId="374"/>
            <ac:spMk id="3" creationId="{41C18010-B8FE-44A9-BAE3-63D31FB237BE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06:01.250" v="177"/>
          <ac:picMkLst>
            <pc:docMk/>
            <pc:sldMk cId="863206338" sldId="374"/>
            <ac:picMk id="5" creationId="{49979E6F-5DA4-4867-9D2C-52B9C06D61CE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3:15:25.762" v="1201"/>
          <ac:picMkLst>
            <pc:docMk/>
            <pc:sldMk cId="863206338" sldId="374"/>
            <ac:picMk id="7" creationId="{FE57E8F9-0B91-4095-8247-03C788F3C8EE}"/>
          </ac:picMkLst>
        </pc:picChg>
        <pc:picChg chg="add mod ord">
          <ac:chgData name="Lynnell T. Gibson" userId="S::lgibson@nps.k12.va.us::af190086-9fe6-42c8-82c8-a6513fc35cd6" providerId="AD" clId="Web-{F9038D1F-DA25-5B2F-13D3-EE431AF8DA11}" dt="2021-08-04T03:15:25.762" v="1201"/>
          <ac:picMkLst>
            <pc:docMk/>
            <pc:sldMk cId="863206338" sldId="374"/>
            <ac:picMk id="8" creationId="{71AB993A-A16B-4193-857D-D21B748603B6}"/>
          </ac:picMkLst>
        </pc:picChg>
      </pc:sldChg>
      <pc:sldChg chg="addSp delSp modSp del mod modClrScheme chgLayout">
        <pc:chgData name="Lynnell T. Gibson" userId="S::lgibson@nps.k12.va.us::af190086-9fe6-42c8-82c8-a6513fc35cd6" providerId="AD" clId="Web-{F9038D1F-DA25-5B2F-13D3-EE431AF8DA11}" dt="2021-08-04T03:07:08.758" v="1149"/>
        <pc:sldMkLst>
          <pc:docMk/>
          <pc:sldMk cId="3307672984" sldId="375"/>
        </pc:sldMkLst>
        <pc:spChg chg="mod ord">
          <ac:chgData name="Lynnell T. Gibson" userId="S::lgibson@nps.k12.va.us::af190086-9fe6-42c8-82c8-a6513fc35cd6" providerId="AD" clId="Web-{F9038D1F-DA25-5B2F-13D3-EE431AF8DA11}" dt="2021-08-04T02:13:16.061" v="465" actId="1076"/>
          <ac:spMkLst>
            <pc:docMk/>
            <pc:sldMk cId="3307672984" sldId="375"/>
            <ac:spMk id="2" creationId="{B9CCDB8F-B43A-427D-9BDC-395C30E217FB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3:06:54.726" v="1148" actId="20577"/>
          <ac:spMkLst>
            <pc:docMk/>
            <pc:sldMk cId="3307672984" sldId="375"/>
            <ac:spMk id="3" creationId="{80B91FFA-57BB-4FE1-BEBF-08AB25F49C22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13:19.998" v="467"/>
          <ac:picMkLst>
            <pc:docMk/>
            <pc:sldMk cId="3307672984" sldId="375"/>
            <ac:picMk id="5" creationId="{EA3E1158-6CBD-4DB2-B67E-F3117FF0BC62}"/>
          </ac:picMkLst>
        </pc:picChg>
        <pc:picChg chg="add">
          <ac:chgData name="Lynnell T. Gibson" userId="S::lgibson@nps.k12.va.us::af190086-9fe6-42c8-82c8-a6513fc35cd6" providerId="AD" clId="Web-{F9038D1F-DA25-5B2F-13D3-EE431AF8DA11}" dt="2021-08-04T02:13:17.889" v="466"/>
          <ac:picMkLst>
            <pc:docMk/>
            <pc:sldMk cId="3307672984" sldId="375"/>
            <ac:picMk id="7" creationId="{A90C9D67-A7C5-4858-8587-6FF4F08AEBC5}"/>
          </ac:picMkLst>
        </pc:picChg>
      </pc:sldChg>
      <pc:sldChg chg="addSp delSp modSp mod ord modClrScheme chgLayout">
        <pc:chgData name="Lynnell T. Gibson" userId="S::lgibson@nps.k12.va.us::af190086-9fe6-42c8-82c8-a6513fc35cd6" providerId="AD" clId="Web-{F9038D1F-DA25-5B2F-13D3-EE431AF8DA11}" dt="2021-08-04T03:28:59.073" v="1290"/>
        <pc:sldMkLst>
          <pc:docMk/>
          <pc:sldMk cId="1604987839" sldId="376"/>
        </pc:sldMkLst>
        <pc:spChg chg="mod ord">
          <ac:chgData name="Lynnell T. Gibson" userId="S::lgibson@nps.k12.va.us::af190086-9fe6-42c8-82c8-a6513fc35cd6" providerId="AD" clId="Web-{F9038D1F-DA25-5B2F-13D3-EE431AF8DA11}" dt="2021-08-04T02:54:23.477" v="1071" actId="14100"/>
          <ac:spMkLst>
            <pc:docMk/>
            <pc:sldMk cId="1604987839" sldId="376"/>
            <ac:spMk id="2" creationId="{51EA2D0E-BC5C-4AAD-8B5A-FE8875E0E3EA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1:48:49.279" v="16"/>
          <ac:spMkLst>
            <pc:docMk/>
            <pc:sldMk cId="1604987839" sldId="376"/>
            <ac:spMk id="3" creationId="{AF779C45-0E42-4194-9C5F-C8952A1DD185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54:19.852" v="1070"/>
          <ac:picMkLst>
            <pc:docMk/>
            <pc:sldMk cId="1604987839" sldId="376"/>
            <ac:picMk id="5" creationId="{E7DDD1B2-451F-4033-8DDF-783A94478197}"/>
          </ac:picMkLst>
        </pc:picChg>
        <pc:picChg chg="add">
          <ac:chgData name="Lynnell T. Gibson" userId="S::lgibson@nps.k12.va.us::af190086-9fe6-42c8-82c8-a6513fc35cd6" providerId="AD" clId="Web-{F9038D1F-DA25-5B2F-13D3-EE431AF8DA11}" dt="2021-08-04T02:54:25.008" v="1072"/>
          <ac:picMkLst>
            <pc:docMk/>
            <pc:sldMk cId="1604987839" sldId="376"/>
            <ac:picMk id="7" creationId="{253A37FF-9507-4E8F-8187-9A52156689B3}"/>
          </ac:picMkLst>
        </pc:picChg>
      </pc:sldChg>
      <pc:sldChg chg="addSp modSp mod ord modClrScheme chgLayout">
        <pc:chgData name="Lynnell T. Gibson" userId="S::lgibson@nps.k12.va.us::af190086-9fe6-42c8-82c8-a6513fc35cd6" providerId="AD" clId="Web-{F9038D1F-DA25-5B2F-13D3-EE431AF8DA11}" dt="2021-08-04T04:30:49.888" v="2113"/>
        <pc:sldMkLst>
          <pc:docMk/>
          <pc:sldMk cId="587243965" sldId="377"/>
        </pc:sldMkLst>
        <pc:spChg chg="mod ord">
          <ac:chgData name="Lynnell T. Gibson" userId="S::lgibson@nps.k12.va.us::af190086-9fe6-42c8-82c8-a6513fc35cd6" providerId="AD" clId="Web-{F9038D1F-DA25-5B2F-13D3-EE431AF8DA11}" dt="2021-08-04T02:13:26.280" v="468" actId="1076"/>
          <ac:spMkLst>
            <pc:docMk/>
            <pc:sldMk cId="587243965" sldId="377"/>
            <ac:spMk id="2" creationId="{3C1BE609-BD93-49BC-9740-2493A678C542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1:48:49.279" v="16"/>
          <ac:spMkLst>
            <pc:docMk/>
            <pc:sldMk cId="587243965" sldId="377"/>
            <ac:spMk id="3" creationId="{5A3A41BD-34D6-40AE-8565-83384D75D7DD}"/>
          </ac:spMkLst>
        </pc:spChg>
        <pc:picChg chg="add">
          <ac:chgData name="Lynnell T. Gibson" userId="S::lgibson@nps.k12.va.us::af190086-9fe6-42c8-82c8-a6513fc35cd6" providerId="AD" clId="Web-{F9038D1F-DA25-5B2F-13D3-EE431AF8DA11}" dt="2021-08-04T01:56:07.340" v="69"/>
          <ac:picMkLst>
            <pc:docMk/>
            <pc:sldMk cId="587243965" sldId="377"/>
            <ac:picMk id="5" creationId="{7450C86C-9020-43F0-86C7-B34DBB367F12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3:58:08.676" v="1539" actId="1076"/>
          <ac:picMkLst>
            <pc:docMk/>
            <pc:sldMk cId="587243965" sldId="377"/>
            <ac:picMk id="7" creationId="{3B09C930-B7CC-437F-964F-A560232242BA}"/>
          </ac:picMkLst>
        </pc:picChg>
      </pc:sldChg>
      <pc:sldChg chg="addSp delSp modSp mod setBg modClrScheme chgLayout modNotes">
        <pc:chgData name="Lynnell T. Gibson" userId="S::lgibson@nps.k12.va.us::af190086-9fe6-42c8-82c8-a6513fc35cd6" providerId="AD" clId="Web-{F9038D1F-DA25-5B2F-13D3-EE431AF8DA11}" dt="2021-08-04T03:40:02.829" v="1310"/>
        <pc:sldMkLst>
          <pc:docMk/>
          <pc:sldMk cId="81102200" sldId="378"/>
        </pc:sldMkLst>
        <pc:spChg chg="mod ord">
          <ac:chgData name="Lynnell T. Gibson" userId="S::lgibson@nps.k12.va.us::af190086-9fe6-42c8-82c8-a6513fc35cd6" providerId="AD" clId="Web-{F9038D1F-DA25-5B2F-13D3-EE431AF8DA11}" dt="2021-08-04T03:40:02.829" v="1310"/>
          <ac:spMkLst>
            <pc:docMk/>
            <pc:sldMk cId="81102200" sldId="378"/>
            <ac:spMk id="2" creationId="{0C5ADFC6-81B4-48FF-AC99-7B7AACE462F5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3:40:02.829" v="1310"/>
          <ac:spMkLst>
            <pc:docMk/>
            <pc:sldMk cId="81102200" sldId="378"/>
            <ac:spMk id="3" creationId="{21631754-A646-4B6E-B452-60A8F36C2206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16:52.474" v="545"/>
          <ac:picMkLst>
            <pc:docMk/>
            <pc:sldMk cId="81102200" sldId="378"/>
            <ac:picMk id="5" creationId="{8411D810-9F3C-4AE9-8ACB-406E83C3D501}"/>
          </ac:picMkLst>
        </pc:picChg>
        <pc:picChg chg="add del">
          <ac:chgData name="Lynnell T. Gibson" userId="S::lgibson@nps.k12.va.us::af190086-9fe6-42c8-82c8-a6513fc35cd6" providerId="AD" clId="Web-{F9038D1F-DA25-5B2F-13D3-EE431AF8DA11}" dt="2021-08-04T02:16:44.787" v="543"/>
          <ac:picMkLst>
            <pc:docMk/>
            <pc:sldMk cId="81102200" sldId="378"/>
            <ac:picMk id="7" creationId="{2763B6E5-703A-47B3-A613-2E2940AF64F8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3:40:02.829" v="1310"/>
          <ac:picMkLst>
            <pc:docMk/>
            <pc:sldMk cId="81102200" sldId="378"/>
            <ac:picMk id="9" creationId="{34A5E0F0-5B5F-4567-BD08-DC47C894C60B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3:40:02.829" v="1310"/>
          <ac:picMkLst>
            <pc:docMk/>
            <pc:sldMk cId="81102200" sldId="378"/>
            <ac:picMk id="10" creationId="{84322569-E688-4740-BC40-4C64CC98626F}"/>
          </ac:picMkLst>
        </pc:picChg>
      </pc:sldChg>
      <pc:sldChg chg="addSp delSp modSp mod ord modClrScheme chgLayout">
        <pc:chgData name="Lynnell T. Gibson" userId="S::lgibson@nps.k12.va.us::af190086-9fe6-42c8-82c8-a6513fc35cd6" providerId="AD" clId="Web-{F9038D1F-DA25-5B2F-13D3-EE431AF8DA11}" dt="2021-08-04T04:06:14.066" v="1661" actId="1076"/>
        <pc:sldMkLst>
          <pc:docMk/>
          <pc:sldMk cId="3172444557" sldId="379"/>
        </pc:sldMkLst>
        <pc:spChg chg="mod ord">
          <ac:chgData name="Lynnell T. Gibson" userId="S::lgibson@nps.k12.va.us::af190086-9fe6-42c8-82c8-a6513fc35cd6" providerId="AD" clId="Web-{F9038D1F-DA25-5B2F-13D3-EE431AF8DA11}" dt="2021-08-04T04:06:12.504" v="1660" actId="1076"/>
          <ac:spMkLst>
            <pc:docMk/>
            <pc:sldMk cId="3172444557" sldId="379"/>
            <ac:spMk id="2" creationId="{01C70CBB-E227-445D-9E7D-0C86F8DEB148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1:48:49.279" v="16"/>
          <ac:spMkLst>
            <pc:docMk/>
            <pc:sldMk cId="3172444557" sldId="379"/>
            <ac:spMk id="3" creationId="{4379E80E-EC70-44E6-9902-5118FA077F53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54:54.463" v="1080"/>
          <ac:picMkLst>
            <pc:docMk/>
            <pc:sldMk cId="3172444557" sldId="379"/>
            <ac:picMk id="5" creationId="{4A22BB36-AFE0-4DE8-BBCF-DD72D891F11C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4:06:14.066" v="1661" actId="1076"/>
          <ac:picMkLst>
            <pc:docMk/>
            <pc:sldMk cId="3172444557" sldId="379"/>
            <ac:picMk id="7" creationId="{F10EBB54-6E77-495A-A9D9-D847BDEDB41B}"/>
          </ac:picMkLst>
        </pc:picChg>
      </pc:sldChg>
      <pc:sldChg chg="addSp delSp modSp mod ord modClrScheme chgLayout modNotes">
        <pc:chgData name="Lynnell T. Gibson" userId="S::lgibson@nps.k12.va.us::af190086-9fe6-42c8-82c8-a6513fc35cd6" providerId="AD" clId="Web-{F9038D1F-DA25-5B2F-13D3-EE431AF8DA11}" dt="2021-08-04T04:35:35.867" v="2309" actId="20577"/>
        <pc:sldMkLst>
          <pc:docMk/>
          <pc:sldMk cId="2398787728" sldId="380"/>
        </pc:sldMkLst>
        <pc:spChg chg="mod ord">
          <ac:chgData name="Lynnell T. Gibson" userId="S::lgibson@nps.k12.va.us::af190086-9fe6-42c8-82c8-a6513fc35cd6" providerId="AD" clId="Web-{F9038D1F-DA25-5B2F-13D3-EE431AF8DA11}" dt="2021-08-04T02:53:00.975" v="1049" actId="1076"/>
          <ac:spMkLst>
            <pc:docMk/>
            <pc:sldMk cId="2398787728" sldId="380"/>
            <ac:spMk id="2" creationId="{DB42FA5B-E06C-4AB0-8C5C-83ED870EBD5A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4:35:35.867" v="2309" actId="20577"/>
          <ac:spMkLst>
            <pc:docMk/>
            <pc:sldMk cId="2398787728" sldId="380"/>
            <ac:spMk id="3" creationId="{302DF515-74DE-4205-ACBF-D0350E663C11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54:46.790" v="1078"/>
          <ac:picMkLst>
            <pc:docMk/>
            <pc:sldMk cId="2398787728" sldId="380"/>
            <ac:picMk id="5" creationId="{E97412D9-9B52-41CB-97CB-2FCA548478F7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4:23:40.352" v="2013" actId="1076"/>
          <ac:picMkLst>
            <pc:docMk/>
            <pc:sldMk cId="2398787728" sldId="380"/>
            <ac:picMk id="7" creationId="{5832F0E9-EC38-40A3-AD51-4E586AD698A2}"/>
          </ac:picMkLst>
        </pc:picChg>
      </pc:sldChg>
      <pc:sldChg chg="addSp delSp modSp mod ord setBg modClrScheme chgLayout">
        <pc:chgData name="Lynnell T. Gibson" userId="S::lgibson@nps.k12.va.us::af190086-9fe6-42c8-82c8-a6513fc35cd6" providerId="AD" clId="Web-{F9038D1F-DA25-5B2F-13D3-EE431AF8DA11}" dt="2021-08-04T04:24:37.620" v="2028" actId="20577"/>
        <pc:sldMkLst>
          <pc:docMk/>
          <pc:sldMk cId="3991781566" sldId="381"/>
        </pc:sldMkLst>
        <pc:spChg chg="mod ord">
          <ac:chgData name="Lynnell T. Gibson" userId="S::lgibson@nps.k12.va.us::af190086-9fe6-42c8-82c8-a6513fc35cd6" providerId="AD" clId="Web-{F9038D1F-DA25-5B2F-13D3-EE431AF8DA11}" dt="2021-08-04T03:56:43.673" v="1523" actId="14100"/>
          <ac:spMkLst>
            <pc:docMk/>
            <pc:sldMk cId="3991781566" sldId="381"/>
            <ac:spMk id="2" creationId="{56924FCD-6927-4471-B1AD-8D6AE982AD5B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4:24:37.620" v="2028" actId="20577"/>
          <ac:spMkLst>
            <pc:docMk/>
            <pc:sldMk cId="3991781566" sldId="381"/>
            <ac:spMk id="3" creationId="{4391BEDC-A5AB-481A-851A-F16D29B35D3E}"/>
          </ac:spMkLst>
        </pc:spChg>
        <pc:spChg chg="add">
          <ac:chgData name="Lynnell T. Gibson" userId="S::lgibson@nps.k12.va.us::af190086-9fe6-42c8-82c8-a6513fc35cd6" providerId="AD" clId="Web-{F9038D1F-DA25-5B2F-13D3-EE431AF8DA11}" dt="2021-08-04T03:56:27.204" v="1521"/>
          <ac:spMkLst>
            <pc:docMk/>
            <pc:sldMk cId="3991781566" sldId="381"/>
            <ac:spMk id="14" creationId="{A65AC7D1-EAA9-48F5-B509-60A7F50BF703}"/>
          </ac:spMkLst>
        </pc:spChg>
        <pc:spChg chg="add">
          <ac:chgData name="Lynnell T. Gibson" userId="S::lgibson@nps.k12.va.us::af190086-9fe6-42c8-82c8-a6513fc35cd6" providerId="AD" clId="Web-{F9038D1F-DA25-5B2F-13D3-EE431AF8DA11}" dt="2021-08-04T03:56:27.204" v="1521"/>
          <ac:spMkLst>
            <pc:docMk/>
            <pc:sldMk cId="3991781566" sldId="381"/>
            <ac:spMk id="16" creationId="{D6320AF9-619A-4175-865B-5663E1AEF4C5}"/>
          </ac:spMkLst>
        </pc:spChg>
        <pc:spChg chg="add">
          <ac:chgData name="Lynnell T. Gibson" userId="S::lgibson@nps.k12.va.us::af190086-9fe6-42c8-82c8-a6513fc35cd6" providerId="AD" clId="Web-{F9038D1F-DA25-5B2F-13D3-EE431AF8DA11}" dt="2021-08-04T03:56:27.204" v="1521"/>
          <ac:spMkLst>
            <pc:docMk/>
            <pc:sldMk cId="3991781566" sldId="381"/>
            <ac:spMk id="22" creationId="{7E018740-5C2B-4A41-AC1A-7E68D1EC1954}"/>
          </ac:spMkLst>
        </pc:spChg>
        <pc:spChg chg="add">
          <ac:chgData name="Lynnell T. Gibson" userId="S::lgibson@nps.k12.va.us::af190086-9fe6-42c8-82c8-a6513fc35cd6" providerId="AD" clId="Web-{F9038D1F-DA25-5B2F-13D3-EE431AF8DA11}" dt="2021-08-04T03:56:27.204" v="1521"/>
          <ac:spMkLst>
            <pc:docMk/>
            <pc:sldMk cId="3991781566" sldId="381"/>
            <ac:spMk id="24" creationId="{166F75A4-C475-4941-8EE2-B80A06A2C1BB}"/>
          </ac:spMkLst>
        </pc:spChg>
        <pc:spChg chg="add">
          <ac:chgData name="Lynnell T. Gibson" userId="S::lgibson@nps.k12.va.us::af190086-9fe6-42c8-82c8-a6513fc35cd6" providerId="AD" clId="Web-{F9038D1F-DA25-5B2F-13D3-EE431AF8DA11}" dt="2021-08-04T03:56:27.204" v="1521"/>
          <ac:spMkLst>
            <pc:docMk/>
            <pc:sldMk cId="3991781566" sldId="381"/>
            <ac:spMk id="26" creationId="{A032553A-72E8-4B0D-8405-FF9771C9AF05}"/>
          </ac:spMkLst>
        </pc:spChg>
        <pc:spChg chg="add">
          <ac:chgData name="Lynnell T. Gibson" userId="S::lgibson@nps.k12.va.us::af190086-9fe6-42c8-82c8-a6513fc35cd6" providerId="AD" clId="Web-{F9038D1F-DA25-5B2F-13D3-EE431AF8DA11}" dt="2021-08-04T03:56:27.204" v="1521"/>
          <ac:spMkLst>
            <pc:docMk/>
            <pc:sldMk cId="3991781566" sldId="381"/>
            <ac:spMk id="28" creationId="{765800AC-C3B9-498E-87BC-29FAE4C76B21}"/>
          </ac:spMkLst>
        </pc:spChg>
        <pc:spChg chg="add">
          <ac:chgData name="Lynnell T. Gibson" userId="S::lgibson@nps.k12.va.us::af190086-9fe6-42c8-82c8-a6513fc35cd6" providerId="AD" clId="Web-{F9038D1F-DA25-5B2F-13D3-EE431AF8DA11}" dt="2021-08-04T03:56:27.204" v="1521"/>
          <ac:spMkLst>
            <pc:docMk/>
            <pc:sldMk cId="3991781566" sldId="381"/>
            <ac:spMk id="30" creationId="{1F9D6ACB-2FF4-49F9-978A-E0D5327FC635}"/>
          </ac:spMkLst>
        </pc:spChg>
        <pc:spChg chg="add">
          <ac:chgData name="Lynnell T. Gibson" userId="S::lgibson@nps.k12.va.us::af190086-9fe6-42c8-82c8-a6513fc35cd6" providerId="AD" clId="Web-{F9038D1F-DA25-5B2F-13D3-EE431AF8DA11}" dt="2021-08-04T03:56:27.204" v="1521"/>
          <ac:spMkLst>
            <pc:docMk/>
            <pc:sldMk cId="3991781566" sldId="381"/>
            <ac:spMk id="32" creationId="{A5EC319D-0FEA-4B95-A3EA-01E35672C95B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55:05.947" v="1083"/>
          <ac:picMkLst>
            <pc:docMk/>
            <pc:sldMk cId="3991781566" sldId="381"/>
            <ac:picMk id="5" creationId="{1E595B2F-AD6F-4668-BFAD-C6172C12B9C4}"/>
          </ac:picMkLst>
        </pc:picChg>
        <pc:picChg chg="add del">
          <ac:chgData name="Lynnell T. Gibson" userId="S::lgibson@nps.k12.va.us::af190086-9fe6-42c8-82c8-a6513fc35cd6" providerId="AD" clId="Web-{F9038D1F-DA25-5B2F-13D3-EE431AF8DA11}" dt="2021-08-04T02:55:05.103" v="1082"/>
          <ac:picMkLst>
            <pc:docMk/>
            <pc:sldMk cId="3991781566" sldId="381"/>
            <ac:picMk id="7" creationId="{4B125F08-700F-4DCF-9FCD-40FFEBF937A1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3:56:57.955" v="1525" actId="1076"/>
          <ac:picMkLst>
            <pc:docMk/>
            <pc:sldMk cId="3991781566" sldId="381"/>
            <ac:picMk id="9" creationId="{A975061A-B84E-4E59-9AFF-D5FA2ED95368}"/>
          </ac:picMkLst>
        </pc:picChg>
        <pc:cxnChg chg="add">
          <ac:chgData name="Lynnell T. Gibson" userId="S::lgibson@nps.k12.va.us::af190086-9fe6-42c8-82c8-a6513fc35cd6" providerId="AD" clId="Web-{F9038D1F-DA25-5B2F-13D3-EE431AF8DA11}" dt="2021-08-04T03:56:27.204" v="1521"/>
          <ac:cxnSpMkLst>
            <pc:docMk/>
            <pc:sldMk cId="3991781566" sldId="381"/>
            <ac:cxnSpMk id="18" creationId="{063B6EC6-D752-4EE7-908B-F8F19E8C7FEA}"/>
          </ac:cxnSpMkLst>
        </pc:cxnChg>
        <pc:cxnChg chg="add">
          <ac:chgData name="Lynnell T. Gibson" userId="S::lgibson@nps.k12.va.us::af190086-9fe6-42c8-82c8-a6513fc35cd6" providerId="AD" clId="Web-{F9038D1F-DA25-5B2F-13D3-EE431AF8DA11}" dt="2021-08-04T03:56:27.204" v="1521"/>
          <ac:cxnSpMkLst>
            <pc:docMk/>
            <pc:sldMk cId="3991781566" sldId="381"/>
            <ac:cxnSpMk id="20" creationId="{EFECD4E8-AD3E-4228-82A2-9461958EA94D}"/>
          </ac:cxnSpMkLst>
        </pc:cxnChg>
      </pc:sldChg>
      <pc:sldChg chg="addSp delSp modSp mod ord modClrScheme chgLayout">
        <pc:chgData name="Lynnell T. Gibson" userId="S::lgibson@nps.k12.va.us::af190086-9fe6-42c8-82c8-a6513fc35cd6" providerId="AD" clId="Web-{F9038D1F-DA25-5B2F-13D3-EE431AF8DA11}" dt="2021-08-04T04:13:54.284" v="1929" actId="1076"/>
        <pc:sldMkLst>
          <pc:docMk/>
          <pc:sldMk cId="3719967821" sldId="382"/>
        </pc:sldMkLst>
        <pc:spChg chg="mod ord">
          <ac:chgData name="Lynnell T. Gibson" userId="S::lgibson@nps.k12.va.us::af190086-9fe6-42c8-82c8-a6513fc35cd6" providerId="AD" clId="Web-{F9038D1F-DA25-5B2F-13D3-EE431AF8DA11}" dt="2021-08-04T02:52:51.396" v="1047" actId="1076"/>
          <ac:spMkLst>
            <pc:docMk/>
            <pc:sldMk cId="3719967821" sldId="382"/>
            <ac:spMk id="2" creationId="{851FBEAC-A476-4D34-8625-D97BC737FC76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1:48:49.279" v="16"/>
          <ac:spMkLst>
            <pc:docMk/>
            <pc:sldMk cId="3719967821" sldId="382"/>
            <ac:spMk id="3" creationId="{332F6703-A083-4512-9E15-9E1CBEF3D2B9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54:50.509" v="1079"/>
          <ac:picMkLst>
            <pc:docMk/>
            <pc:sldMk cId="3719967821" sldId="382"/>
            <ac:picMk id="5" creationId="{D69D26A6-8AC5-4168-9424-502412CA2A06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4:13:54.284" v="1929" actId="1076"/>
          <ac:picMkLst>
            <pc:docMk/>
            <pc:sldMk cId="3719967821" sldId="382"/>
            <ac:picMk id="7" creationId="{2EE3DAC3-745A-4A06-A276-F4259BD39DA8}"/>
          </ac:picMkLst>
        </pc:picChg>
      </pc:sldChg>
      <pc:sldChg chg="addSp delSp modSp mod modClrScheme chgLayout modNotes">
        <pc:chgData name="Lynnell T. Gibson" userId="S::lgibson@nps.k12.va.us::af190086-9fe6-42c8-82c8-a6513fc35cd6" providerId="AD" clId="Web-{F9038D1F-DA25-5B2F-13D3-EE431AF8DA11}" dt="2021-08-04T04:29:26.307" v="2111"/>
        <pc:sldMkLst>
          <pc:docMk/>
          <pc:sldMk cId="967072511" sldId="383"/>
        </pc:sldMkLst>
        <pc:spChg chg="mod ord">
          <ac:chgData name="Lynnell T. Gibson" userId="S::lgibson@nps.k12.va.us::af190086-9fe6-42c8-82c8-a6513fc35cd6" providerId="AD" clId="Web-{F9038D1F-DA25-5B2F-13D3-EE431AF8DA11}" dt="2021-08-04T01:48:49.279" v="16"/>
          <ac:spMkLst>
            <pc:docMk/>
            <pc:sldMk cId="967072511" sldId="383"/>
            <ac:spMk id="2" creationId="{6A000A01-1B21-428C-A9D0-3CA9B4E61EF7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4:27:50.408" v="2055" actId="1076"/>
          <ac:spMkLst>
            <pc:docMk/>
            <pc:sldMk cId="967072511" sldId="383"/>
            <ac:spMk id="3" creationId="{5E87522D-8DF2-4F4C-BD2A-F70D3E8B6ADD}"/>
          </ac:spMkLst>
        </pc:spChg>
        <pc:spChg chg="add mod">
          <ac:chgData name="Lynnell T. Gibson" userId="S::lgibson@nps.k12.va.us::af190086-9fe6-42c8-82c8-a6513fc35cd6" providerId="AD" clId="Web-{F9038D1F-DA25-5B2F-13D3-EE431AF8DA11}" dt="2021-08-04T04:28:38.566" v="2066" actId="20577"/>
          <ac:spMkLst>
            <pc:docMk/>
            <pc:sldMk cId="967072511" sldId="383"/>
            <ac:spMk id="8" creationId="{23857139-CD81-48D7-AD92-91C46EF6B37D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54:30.727" v="1073"/>
          <ac:picMkLst>
            <pc:docMk/>
            <pc:sldMk cId="967072511" sldId="383"/>
            <ac:picMk id="5" creationId="{196EDAB9-8E86-4890-B0EE-51647498532C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2:54:33.806" v="1075" actId="1076"/>
          <ac:picMkLst>
            <pc:docMk/>
            <pc:sldMk cId="967072511" sldId="383"/>
            <ac:picMk id="7" creationId="{8BE4A830-24FC-4DE4-A73D-CEFB4C313F98}"/>
          </ac:picMkLst>
        </pc:picChg>
      </pc:sldChg>
      <pc:sldChg chg="addSp delSp modSp mod modClrScheme chgLayout modNotes">
        <pc:chgData name="Lynnell T. Gibson" userId="S::lgibson@nps.k12.va.us::af190086-9fe6-42c8-82c8-a6513fc35cd6" providerId="AD" clId="Web-{F9038D1F-DA25-5B2F-13D3-EE431AF8DA11}" dt="2021-08-04T04:22:43.879" v="2011"/>
        <pc:sldMkLst>
          <pc:docMk/>
          <pc:sldMk cId="3760989478" sldId="384"/>
        </pc:sldMkLst>
        <pc:spChg chg="del mod ord">
          <ac:chgData name="Lynnell T. Gibson" userId="S::lgibson@nps.k12.va.us::af190086-9fe6-42c8-82c8-a6513fc35cd6" providerId="AD" clId="Web-{F9038D1F-DA25-5B2F-13D3-EE431AF8DA11}" dt="2021-08-04T02:02:08.008" v="125"/>
          <ac:spMkLst>
            <pc:docMk/>
            <pc:sldMk cId="3760989478" sldId="384"/>
            <ac:spMk id="2" creationId="{41998C8B-DBBA-47C1-8073-3FE8C57A1F34}"/>
          </ac:spMkLst>
        </pc:spChg>
        <pc:spChg chg="del mod ord">
          <ac:chgData name="Lynnell T. Gibson" userId="S::lgibson@nps.k12.va.us::af190086-9fe6-42c8-82c8-a6513fc35cd6" providerId="AD" clId="Web-{F9038D1F-DA25-5B2F-13D3-EE431AF8DA11}" dt="2021-08-04T02:01:23.147" v="120"/>
          <ac:spMkLst>
            <pc:docMk/>
            <pc:sldMk cId="3760989478" sldId="384"/>
            <ac:spMk id="3" creationId="{A6BFA600-D659-4DA8-9B8A-AB4D453E4E22}"/>
          </ac:spMkLst>
        </pc:spChg>
        <pc:graphicFrameChg chg="add del mod modGraphic">
          <ac:chgData name="Lynnell T. Gibson" userId="S::lgibson@nps.k12.va.us::af190086-9fe6-42c8-82c8-a6513fc35cd6" providerId="AD" clId="Web-{F9038D1F-DA25-5B2F-13D3-EE431AF8DA11}" dt="2021-08-04T03:08:19.057" v="1163"/>
          <ac:graphicFrameMkLst>
            <pc:docMk/>
            <pc:sldMk cId="3760989478" sldId="384"/>
            <ac:graphicFrameMk id="9" creationId="{5A8CE776-8B07-4810-8BC1-BC436B1B0743}"/>
          </ac:graphicFrameMkLst>
        </pc:graphicFrameChg>
        <pc:graphicFrameChg chg="add del mod">
          <ac:chgData name="Lynnell T. Gibson" userId="S::lgibson@nps.k12.va.us::af190086-9fe6-42c8-82c8-a6513fc35cd6" providerId="AD" clId="Web-{F9038D1F-DA25-5B2F-13D3-EE431AF8DA11}" dt="2021-08-04T03:08:48.109" v="1171"/>
          <ac:graphicFrameMkLst>
            <pc:docMk/>
            <pc:sldMk cId="3760989478" sldId="384"/>
            <ac:graphicFrameMk id="11" creationId="{CA25759D-9595-4E68-8668-2E203979F932}"/>
          </ac:graphicFrameMkLst>
        </pc:graphicFrameChg>
        <pc:picChg chg="add del">
          <ac:chgData name="Lynnell T. Gibson" userId="S::lgibson@nps.k12.va.us::af190086-9fe6-42c8-82c8-a6513fc35cd6" providerId="AD" clId="Web-{F9038D1F-DA25-5B2F-13D3-EE431AF8DA11}" dt="2021-08-04T02:01:58.851" v="123"/>
          <ac:picMkLst>
            <pc:docMk/>
            <pc:sldMk cId="3760989478" sldId="384"/>
            <ac:picMk id="4" creationId="{AB455025-159B-4258-8488-99752F119B04}"/>
          </ac:picMkLst>
        </pc:picChg>
        <pc:picChg chg="mod">
          <ac:chgData name="Lynnell T. Gibson" userId="S::lgibson@nps.k12.va.us::af190086-9fe6-42c8-82c8-a6513fc35cd6" providerId="AD" clId="Web-{F9038D1F-DA25-5B2F-13D3-EE431AF8DA11}" dt="2021-08-04T02:03:46.386" v="144" actId="14100"/>
          <ac:picMkLst>
            <pc:docMk/>
            <pc:sldMk cId="3760989478" sldId="384"/>
            <ac:picMk id="5" creationId="{32A6DD08-2213-4BAC-9097-EC8699A676EF}"/>
          </ac:picMkLst>
        </pc:picChg>
        <pc:picChg chg="add mod ord">
          <ac:chgData name="Lynnell T. Gibson" userId="S::lgibson@nps.k12.va.us::af190086-9fe6-42c8-82c8-a6513fc35cd6" providerId="AD" clId="Web-{F9038D1F-DA25-5B2F-13D3-EE431AF8DA11}" dt="2021-08-04T04:04:09.484" v="1657" actId="1076"/>
          <ac:picMkLst>
            <pc:docMk/>
            <pc:sldMk cId="3760989478" sldId="384"/>
            <ac:picMk id="7" creationId="{EBA1BBD8-9586-45E0-AC6F-A7B8B77F5026}"/>
          </ac:picMkLst>
        </pc:picChg>
      </pc:sldChg>
      <pc:sldChg chg="addSp delSp modSp mod ord modClrScheme chgLayout modNotes">
        <pc:chgData name="Lynnell T. Gibson" userId="S::lgibson@nps.k12.va.us::af190086-9fe6-42c8-82c8-a6513fc35cd6" providerId="AD" clId="Web-{F9038D1F-DA25-5B2F-13D3-EE431AF8DA11}" dt="2021-08-04T04:21:22.080" v="1978" actId="1076"/>
        <pc:sldMkLst>
          <pc:docMk/>
          <pc:sldMk cId="1308846553" sldId="385"/>
        </pc:sldMkLst>
        <pc:spChg chg="mod ord">
          <ac:chgData name="Lynnell T. Gibson" userId="S::lgibson@nps.k12.va.us::af190086-9fe6-42c8-82c8-a6513fc35cd6" providerId="AD" clId="Web-{F9038D1F-DA25-5B2F-13D3-EE431AF8DA11}" dt="2021-08-04T02:04:15.293" v="149" actId="14100"/>
          <ac:spMkLst>
            <pc:docMk/>
            <pc:sldMk cId="1308846553" sldId="385"/>
            <ac:spMk id="2" creationId="{5057F790-ABD8-4016-8BBE-E1F2FBCC004E}"/>
          </ac:spMkLst>
        </pc:spChg>
        <pc:spChg chg="add del mod">
          <ac:chgData name="Lynnell T. Gibson" userId="S::lgibson@nps.k12.va.us::af190086-9fe6-42c8-82c8-a6513fc35cd6" providerId="AD" clId="Web-{F9038D1F-DA25-5B2F-13D3-EE431AF8DA11}" dt="2021-08-04T04:21:14.564" v="1976"/>
          <ac:spMkLst>
            <pc:docMk/>
            <pc:sldMk cId="1308846553" sldId="385"/>
            <ac:spMk id="9" creationId="{00FF82F6-A498-47B6-A399-049B90D39B97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03:53.480" v="145"/>
          <ac:picMkLst>
            <pc:docMk/>
            <pc:sldMk cId="1308846553" sldId="385"/>
            <ac:picMk id="3" creationId="{E8188555-A706-43ED-990D-529883E403A4}"/>
          </ac:picMkLst>
        </pc:picChg>
        <pc:picChg chg="mod ord">
          <ac:chgData name="Lynnell T. Gibson" userId="S::lgibson@nps.k12.va.us::af190086-9fe6-42c8-82c8-a6513fc35cd6" providerId="AD" clId="Web-{F9038D1F-DA25-5B2F-13D3-EE431AF8DA11}" dt="2021-08-04T04:21:17.970" v="1977" actId="1076"/>
          <ac:picMkLst>
            <pc:docMk/>
            <pc:sldMk cId="1308846553" sldId="385"/>
            <ac:picMk id="4" creationId="{D51D1399-17F6-4073-BB8D-C3B7B15C3C30}"/>
          </ac:picMkLst>
        </pc:picChg>
        <pc:picChg chg="del mod">
          <ac:chgData name="Lynnell T. Gibson" userId="S::lgibson@nps.k12.va.us::af190086-9fe6-42c8-82c8-a6513fc35cd6" providerId="AD" clId="Web-{F9038D1F-DA25-5B2F-13D3-EE431AF8DA11}" dt="2021-08-04T04:19:10.903" v="1931"/>
          <ac:picMkLst>
            <pc:docMk/>
            <pc:sldMk cId="1308846553" sldId="385"/>
            <ac:picMk id="5" creationId="{14E5971F-A1B4-48E2-A9E4-64FE4C16390D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4:21:22.080" v="1978" actId="1076"/>
          <ac:picMkLst>
            <pc:docMk/>
            <pc:sldMk cId="1308846553" sldId="385"/>
            <ac:picMk id="8" creationId="{32E5021D-AD4C-4FDA-8385-55954C089B6D}"/>
          </ac:picMkLst>
        </pc:picChg>
      </pc:sldChg>
      <pc:sldChg chg="addSp delSp modSp mod modClrScheme chgLayout">
        <pc:chgData name="Lynnell T. Gibson" userId="S::lgibson@nps.k12.va.us::af190086-9fe6-42c8-82c8-a6513fc35cd6" providerId="AD" clId="Web-{F9038D1F-DA25-5B2F-13D3-EE431AF8DA11}" dt="2021-08-04T04:26:31.312" v="2039" actId="1076"/>
        <pc:sldMkLst>
          <pc:docMk/>
          <pc:sldMk cId="247987274" sldId="386"/>
        </pc:sldMkLst>
        <pc:spChg chg="mod ord">
          <ac:chgData name="Lynnell T. Gibson" userId="S::lgibson@nps.k12.va.us::af190086-9fe6-42c8-82c8-a6513fc35cd6" providerId="AD" clId="Web-{F9038D1F-DA25-5B2F-13D3-EE431AF8DA11}" dt="2021-08-04T02:54:03.102" v="1064" actId="14100"/>
          <ac:spMkLst>
            <pc:docMk/>
            <pc:sldMk cId="247987274" sldId="386"/>
            <ac:spMk id="2" creationId="{0C18310E-08CA-4B37-A5AD-18FE2FD1995C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1:48:49.279" v="16"/>
          <ac:spMkLst>
            <pc:docMk/>
            <pc:sldMk cId="247987274" sldId="386"/>
            <ac:spMk id="3" creationId="{6D6AB640-3E97-4053-B891-960B4C90B80B}"/>
          </ac:spMkLst>
        </pc:spChg>
        <pc:picChg chg="add del mod">
          <ac:chgData name="Lynnell T. Gibson" userId="S::lgibson@nps.k12.va.us::af190086-9fe6-42c8-82c8-a6513fc35cd6" providerId="AD" clId="Web-{F9038D1F-DA25-5B2F-13D3-EE431AF8DA11}" dt="2021-08-04T02:54:07.320" v="1067"/>
          <ac:picMkLst>
            <pc:docMk/>
            <pc:sldMk cId="247987274" sldId="386"/>
            <ac:picMk id="5" creationId="{53C07219-4BAD-4290-AD6D-8A3E1F38CF1F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4:26:31.312" v="2039" actId="1076"/>
          <ac:picMkLst>
            <pc:docMk/>
            <pc:sldMk cId="247987274" sldId="386"/>
            <ac:picMk id="7" creationId="{634E7E90-4D9C-48F1-8681-2679A578BC83}"/>
          </ac:picMkLst>
        </pc:picChg>
      </pc:sldChg>
      <pc:sldChg chg="addSp delSp modSp mod modClrScheme chgLayout">
        <pc:chgData name="Lynnell T. Gibson" userId="S::lgibson@nps.k12.va.us::af190086-9fe6-42c8-82c8-a6513fc35cd6" providerId="AD" clId="Web-{F9038D1F-DA25-5B2F-13D3-EE431AF8DA11}" dt="2021-08-04T04:26:35.890" v="2040" actId="1076"/>
        <pc:sldMkLst>
          <pc:docMk/>
          <pc:sldMk cId="922167732" sldId="387"/>
        </pc:sldMkLst>
        <pc:spChg chg="mod ord">
          <ac:chgData name="Lynnell T. Gibson" userId="S::lgibson@nps.k12.va.us::af190086-9fe6-42c8-82c8-a6513fc35cd6" providerId="AD" clId="Web-{F9038D1F-DA25-5B2F-13D3-EE431AF8DA11}" dt="2021-08-04T02:54:13.352" v="1068" actId="14100"/>
          <ac:spMkLst>
            <pc:docMk/>
            <pc:sldMk cId="922167732" sldId="387"/>
            <ac:spMk id="2" creationId="{0F24CD3B-CB64-43DC-9DA8-B8B73241E67C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1:48:49.279" v="16"/>
          <ac:spMkLst>
            <pc:docMk/>
            <pc:sldMk cId="922167732" sldId="387"/>
            <ac:spMk id="3" creationId="{A88B96AA-5A88-42CC-B475-6BB11366DCC1}"/>
          </ac:spMkLst>
        </pc:spChg>
        <pc:picChg chg="add del mod">
          <ac:chgData name="Lynnell T. Gibson" userId="S::lgibson@nps.k12.va.us::af190086-9fe6-42c8-82c8-a6513fc35cd6" providerId="AD" clId="Web-{F9038D1F-DA25-5B2F-13D3-EE431AF8DA11}" dt="2021-08-04T02:54:42.009" v="1077"/>
          <ac:picMkLst>
            <pc:docMk/>
            <pc:sldMk cId="922167732" sldId="387"/>
            <ac:picMk id="5" creationId="{95D1FB67-9A90-4C6F-A525-B82828D27C73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4:26:35.890" v="2040" actId="1076"/>
          <ac:picMkLst>
            <pc:docMk/>
            <pc:sldMk cId="922167732" sldId="387"/>
            <ac:picMk id="7" creationId="{7A87EECC-A171-4E5A-A91F-12E9DA5848A8}"/>
          </ac:picMkLst>
        </pc:picChg>
      </pc:sldChg>
      <pc:sldChg chg="addSp delSp modSp mod modClrScheme chgLayout">
        <pc:chgData name="Lynnell T. Gibson" userId="S::lgibson@nps.k12.va.us::af190086-9fe6-42c8-82c8-a6513fc35cd6" providerId="AD" clId="Web-{F9038D1F-DA25-5B2F-13D3-EE431AF8DA11}" dt="2021-08-04T04:26:21.358" v="2037" actId="1076"/>
        <pc:sldMkLst>
          <pc:docMk/>
          <pc:sldMk cId="2023351341" sldId="388"/>
        </pc:sldMkLst>
        <pc:spChg chg="mod ord">
          <ac:chgData name="Lynnell T. Gibson" userId="S::lgibson@nps.k12.va.us::af190086-9fe6-42c8-82c8-a6513fc35cd6" providerId="AD" clId="Web-{F9038D1F-DA25-5B2F-13D3-EE431AF8DA11}" dt="2021-08-04T04:26:18.765" v="2036" actId="1076"/>
          <ac:spMkLst>
            <pc:docMk/>
            <pc:sldMk cId="2023351341" sldId="388"/>
            <ac:spMk id="2" creationId="{0C18310E-08CA-4B37-A5AD-18FE2FD1995C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1:48:49.279" v="16"/>
          <ac:spMkLst>
            <pc:docMk/>
            <pc:sldMk cId="2023351341" sldId="388"/>
            <ac:spMk id="3" creationId="{6D6AB640-3E97-4053-B891-960B4C90B80B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53:55.820" v="1063"/>
          <ac:picMkLst>
            <pc:docMk/>
            <pc:sldMk cId="2023351341" sldId="388"/>
            <ac:picMk id="5" creationId="{F2835767-CABD-43DF-8D06-E9A1BE412DF3}"/>
          </ac:picMkLst>
        </pc:picChg>
        <pc:picChg chg="add del">
          <ac:chgData name="Lynnell T. Gibson" userId="S::lgibson@nps.k12.va.us::af190086-9fe6-42c8-82c8-a6513fc35cd6" providerId="AD" clId="Web-{F9038D1F-DA25-5B2F-13D3-EE431AF8DA11}" dt="2021-08-04T02:53:53.257" v="1062"/>
          <ac:picMkLst>
            <pc:docMk/>
            <pc:sldMk cId="2023351341" sldId="388"/>
            <ac:picMk id="7" creationId="{5610CF41-13DB-4476-96F1-5571BCB199D2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4:26:21.358" v="2037" actId="1076"/>
          <ac:picMkLst>
            <pc:docMk/>
            <pc:sldMk cId="2023351341" sldId="388"/>
            <ac:picMk id="9" creationId="{A6F0757E-5260-47A8-85A4-A44D64565434}"/>
          </ac:picMkLst>
        </pc:picChg>
      </pc:sldChg>
      <pc:sldChg chg="addSp delSp modSp mod modClrScheme chgLayout">
        <pc:chgData name="Lynnell T. Gibson" userId="S::lgibson@nps.k12.va.us::af190086-9fe6-42c8-82c8-a6513fc35cd6" providerId="AD" clId="Web-{F9038D1F-DA25-5B2F-13D3-EE431AF8DA11}" dt="2021-08-04T04:26:25.859" v="2038" actId="1076"/>
        <pc:sldMkLst>
          <pc:docMk/>
          <pc:sldMk cId="1065123720" sldId="389"/>
        </pc:sldMkLst>
        <pc:spChg chg="mod ord">
          <ac:chgData name="Lynnell T. Gibson" userId="S::lgibson@nps.k12.va.us::af190086-9fe6-42c8-82c8-a6513fc35cd6" providerId="AD" clId="Web-{F9038D1F-DA25-5B2F-13D3-EE431AF8DA11}" dt="2021-08-04T02:53:45.163" v="1059" actId="14100"/>
          <ac:spMkLst>
            <pc:docMk/>
            <pc:sldMk cId="1065123720" sldId="389"/>
            <ac:spMk id="2" creationId="{0C18310E-08CA-4B37-A5AD-18FE2FD1995C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1:48:49.279" v="16"/>
          <ac:spMkLst>
            <pc:docMk/>
            <pc:sldMk cId="1065123720" sldId="389"/>
            <ac:spMk id="3" creationId="{6D6AB640-3E97-4053-B891-960B4C90B80B}"/>
          </ac:spMkLst>
        </pc:spChg>
        <pc:picChg chg="add del">
          <ac:chgData name="Lynnell T. Gibson" userId="S::lgibson@nps.k12.va.us::af190086-9fe6-42c8-82c8-a6513fc35cd6" providerId="AD" clId="Web-{F9038D1F-DA25-5B2F-13D3-EE431AF8DA11}" dt="2021-08-04T02:53:50.429" v="1061"/>
          <ac:picMkLst>
            <pc:docMk/>
            <pc:sldMk cId="1065123720" sldId="389"/>
            <ac:picMk id="5" creationId="{A1C1DC4A-B648-42E0-BB2D-27CE809FCE13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4:26:25.859" v="2038" actId="1076"/>
          <ac:picMkLst>
            <pc:docMk/>
            <pc:sldMk cId="1065123720" sldId="389"/>
            <ac:picMk id="7" creationId="{985B866B-3C9F-45C9-999D-A895667221E5}"/>
          </ac:picMkLst>
        </pc:picChg>
      </pc:sldChg>
      <pc:sldChg chg="addSp delSp modSp mod setBg modClrScheme chgLayout">
        <pc:chgData name="Lynnell T. Gibson" userId="S::lgibson@nps.k12.va.us::af190086-9fe6-42c8-82c8-a6513fc35cd6" providerId="AD" clId="Web-{F9038D1F-DA25-5B2F-13D3-EE431AF8DA11}" dt="2021-08-04T03:54:07.700" v="1441" actId="1076"/>
        <pc:sldMkLst>
          <pc:docMk/>
          <pc:sldMk cId="473176432" sldId="390"/>
        </pc:sldMkLst>
        <pc:spChg chg="mod">
          <ac:chgData name="Lynnell T. Gibson" userId="S::lgibson@nps.k12.va.us::af190086-9fe6-42c8-82c8-a6513fc35cd6" providerId="AD" clId="Web-{F9038D1F-DA25-5B2F-13D3-EE431AF8DA11}" dt="2021-08-04T03:53:57.512" v="1439" actId="20577"/>
          <ac:spMkLst>
            <pc:docMk/>
            <pc:sldMk cId="473176432" sldId="390"/>
            <ac:spMk id="4" creationId="{F1AE8BAF-8493-4596-A452-4D51E1D221FF}"/>
          </ac:spMkLst>
        </pc:spChg>
        <pc:spChg chg="add">
          <ac:chgData name="Lynnell T. Gibson" userId="S::lgibson@nps.k12.va.us::af190086-9fe6-42c8-82c8-a6513fc35cd6" providerId="AD" clId="Web-{F9038D1F-DA25-5B2F-13D3-EE431AF8DA11}" dt="2021-08-04T03:52:56.994" v="1431"/>
          <ac:spMkLst>
            <pc:docMk/>
            <pc:sldMk cId="473176432" sldId="390"/>
            <ac:spMk id="25" creationId="{BD11ECC6-8551-4768-8DFD-CD41AF420A37}"/>
          </ac:spMkLst>
        </pc:spChg>
        <pc:spChg chg="add">
          <ac:chgData name="Lynnell T. Gibson" userId="S::lgibson@nps.k12.va.us::af190086-9fe6-42c8-82c8-a6513fc35cd6" providerId="AD" clId="Web-{F9038D1F-DA25-5B2F-13D3-EE431AF8DA11}" dt="2021-08-04T03:52:56.994" v="1431"/>
          <ac:spMkLst>
            <pc:docMk/>
            <pc:sldMk cId="473176432" sldId="390"/>
            <ac:spMk id="38" creationId="{8E2EB503-A017-4457-A105-53638C97DEB8}"/>
          </ac:spMkLst>
        </pc:spChg>
        <pc:grpChg chg="add">
          <ac:chgData name="Lynnell T. Gibson" userId="S::lgibson@nps.k12.va.us::af190086-9fe6-42c8-82c8-a6513fc35cd6" providerId="AD" clId="Web-{F9038D1F-DA25-5B2F-13D3-EE431AF8DA11}" dt="2021-08-04T03:52:56.994" v="1431"/>
          <ac:grpSpMkLst>
            <pc:docMk/>
            <pc:sldMk cId="473176432" sldId="390"/>
            <ac:grpSpMk id="13" creationId="{7A533011-3316-4DFD-B545-CAAF85A5DDA3}"/>
          </ac:grpSpMkLst>
        </pc:grpChg>
        <pc:grpChg chg="add">
          <ac:chgData name="Lynnell T. Gibson" userId="S::lgibson@nps.k12.va.us::af190086-9fe6-42c8-82c8-a6513fc35cd6" providerId="AD" clId="Web-{F9038D1F-DA25-5B2F-13D3-EE431AF8DA11}" dt="2021-08-04T03:52:56.994" v="1431"/>
          <ac:grpSpMkLst>
            <pc:docMk/>
            <pc:sldMk cId="473176432" sldId="390"/>
            <ac:grpSpMk id="27" creationId="{93657592-CA60-4F45-B1A0-88AA77242087}"/>
          </ac:grpSpMkLst>
        </pc:grpChg>
        <pc:picChg chg="mod">
          <ac:chgData name="Lynnell T. Gibson" userId="S::lgibson@nps.k12.va.us::af190086-9fe6-42c8-82c8-a6513fc35cd6" providerId="AD" clId="Web-{F9038D1F-DA25-5B2F-13D3-EE431AF8DA11}" dt="2021-08-04T03:54:07.700" v="1441" actId="1076"/>
          <ac:picMkLst>
            <pc:docMk/>
            <pc:sldMk cId="473176432" sldId="390"/>
            <ac:picMk id="2" creationId="{681E512B-9FE0-4248-99CC-1FF9E527482C}"/>
          </ac:picMkLst>
        </pc:picChg>
        <pc:picChg chg="add del">
          <ac:chgData name="Lynnell T. Gibson" userId="S::lgibson@nps.k12.va.us::af190086-9fe6-42c8-82c8-a6513fc35cd6" providerId="AD" clId="Web-{F9038D1F-DA25-5B2F-13D3-EE431AF8DA11}" dt="2021-08-04T02:54:58.666" v="1081"/>
          <ac:picMkLst>
            <pc:docMk/>
            <pc:sldMk cId="473176432" sldId="390"/>
            <ac:picMk id="3" creationId="{05F7F83B-E7CF-4119-BD63-37C5879350F1}"/>
          </ac:picMkLst>
        </pc:picChg>
        <pc:picChg chg="add mod ord">
          <ac:chgData name="Lynnell T. Gibson" userId="S::lgibson@nps.k12.va.us::af190086-9fe6-42c8-82c8-a6513fc35cd6" providerId="AD" clId="Web-{F9038D1F-DA25-5B2F-13D3-EE431AF8DA11}" dt="2021-08-04T03:53:29.855" v="1434" actId="14100"/>
          <ac:picMkLst>
            <pc:docMk/>
            <pc:sldMk cId="473176432" sldId="390"/>
            <ac:picMk id="7" creationId="{3EFBAADB-F802-4164-A206-3DCC65E84290}"/>
          </ac:picMkLst>
        </pc:picChg>
        <pc:picChg chg="add mod ord">
          <ac:chgData name="Lynnell T. Gibson" userId="S::lgibson@nps.k12.va.us::af190086-9fe6-42c8-82c8-a6513fc35cd6" providerId="AD" clId="Web-{F9038D1F-DA25-5B2F-13D3-EE431AF8DA11}" dt="2021-08-04T03:54:06.278" v="1440" actId="1076"/>
          <ac:picMkLst>
            <pc:docMk/>
            <pc:sldMk cId="473176432" sldId="390"/>
            <ac:picMk id="8" creationId="{E4736AE7-892A-4943-9EAD-D2AF11E79710}"/>
          </ac:picMkLst>
        </pc:picChg>
        <pc:picChg chg="add del mod">
          <ac:chgData name="Lynnell T. Gibson" userId="S::lgibson@nps.k12.va.us::af190086-9fe6-42c8-82c8-a6513fc35cd6" providerId="AD" clId="Web-{F9038D1F-DA25-5B2F-13D3-EE431AF8DA11}" dt="2021-08-04T03:52:43.947" v="1430"/>
          <ac:picMkLst>
            <pc:docMk/>
            <pc:sldMk cId="473176432" sldId="390"/>
            <ac:picMk id="9" creationId="{C0918474-21BA-4FE0-9BD2-6DB476106F0C}"/>
          </ac:picMkLst>
        </pc:picChg>
      </pc:sldChg>
      <pc:sldChg chg="addSp delSp modSp del mod modClrScheme chgLayout modNotes">
        <pc:chgData name="Lynnell T. Gibson" userId="S::lgibson@nps.k12.va.us::af190086-9fe6-42c8-82c8-a6513fc35cd6" providerId="AD" clId="Web-{F9038D1F-DA25-5B2F-13D3-EE431AF8DA11}" dt="2021-08-04T03:28:50.229" v="1289"/>
        <pc:sldMkLst>
          <pc:docMk/>
          <pc:sldMk cId="965526526" sldId="391"/>
        </pc:sldMkLst>
        <pc:spChg chg="mod">
          <ac:chgData name="Lynnell T. Gibson" userId="S::lgibson@nps.k12.va.us::af190086-9fe6-42c8-82c8-a6513fc35cd6" providerId="AD" clId="Web-{F9038D1F-DA25-5B2F-13D3-EE431AF8DA11}" dt="2021-08-04T02:34:35.925" v="881" actId="20577"/>
          <ac:spMkLst>
            <pc:docMk/>
            <pc:sldMk cId="965526526" sldId="391"/>
            <ac:spMk id="2" creationId="{24A25B8F-BA82-4E19-B29D-55D05BCEFB30}"/>
          </ac:spMkLst>
        </pc:spChg>
        <pc:graphicFrameChg chg="del mod modGraphic">
          <ac:chgData name="Lynnell T. Gibson" userId="S::lgibson@nps.k12.va.us::af190086-9fe6-42c8-82c8-a6513fc35cd6" providerId="AD" clId="Web-{F9038D1F-DA25-5B2F-13D3-EE431AF8DA11}" dt="2021-08-04T02:36:26.834" v="898"/>
          <ac:graphicFrameMkLst>
            <pc:docMk/>
            <pc:sldMk cId="965526526" sldId="391"/>
            <ac:graphicFrameMk id="3" creationId="{870FA9BA-E005-427E-954B-51187ECB014C}"/>
          </ac:graphicFrameMkLst>
        </pc:graphicFrameChg>
        <pc:picChg chg="add del">
          <ac:chgData name="Lynnell T. Gibson" userId="S::lgibson@nps.k12.va.us::af190086-9fe6-42c8-82c8-a6513fc35cd6" providerId="AD" clId="Web-{F9038D1F-DA25-5B2F-13D3-EE431AF8DA11}" dt="2021-08-04T02:16:32.224" v="540"/>
          <ac:picMkLst>
            <pc:docMk/>
            <pc:sldMk cId="965526526" sldId="391"/>
            <ac:picMk id="5" creationId="{675C7F73-23EF-4FFF-A2AE-D7E580C48B38}"/>
          </ac:picMkLst>
        </pc:picChg>
        <pc:picChg chg="add">
          <ac:chgData name="Lynnell T. Gibson" userId="S::lgibson@nps.k12.va.us::af190086-9fe6-42c8-82c8-a6513fc35cd6" providerId="AD" clId="Web-{F9038D1F-DA25-5B2F-13D3-EE431AF8DA11}" dt="2021-08-04T02:16:35.239" v="541"/>
          <ac:picMkLst>
            <pc:docMk/>
            <pc:sldMk cId="965526526" sldId="391"/>
            <ac:picMk id="7" creationId="{5289C6AB-D01B-45DB-8028-A8D707FD9599}"/>
          </ac:picMkLst>
        </pc:picChg>
        <pc:picChg chg="add del mod">
          <ac:chgData name="Lynnell T. Gibson" userId="S::lgibson@nps.k12.va.us::af190086-9fe6-42c8-82c8-a6513fc35cd6" providerId="AD" clId="Web-{F9038D1F-DA25-5B2F-13D3-EE431AF8DA11}" dt="2021-08-04T02:24:15.020" v="732"/>
          <ac:picMkLst>
            <pc:docMk/>
            <pc:sldMk cId="965526526" sldId="391"/>
            <ac:picMk id="8" creationId="{48D80AAC-4D68-4BE8-8E08-FE134BC75529}"/>
          </ac:picMkLst>
        </pc:picChg>
        <pc:picChg chg="add del mod">
          <ac:chgData name="Lynnell T. Gibson" userId="S::lgibson@nps.k12.va.us::af190086-9fe6-42c8-82c8-a6513fc35cd6" providerId="AD" clId="Web-{F9038D1F-DA25-5B2F-13D3-EE431AF8DA11}" dt="2021-08-04T02:35:32.020" v="891"/>
          <ac:picMkLst>
            <pc:docMk/>
            <pc:sldMk cId="965526526" sldId="391"/>
            <ac:picMk id="9" creationId="{479C3EE1-3404-41A6-82BF-33C6C2FD95E0}"/>
          </ac:picMkLst>
        </pc:picChg>
      </pc:sldChg>
      <pc:sldChg chg="addSp delSp modSp mod modClrScheme chgLayout modNotes">
        <pc:chgData name="Lynnell T. Gibson" userId="S::lgibson@nps.k12.va.us::af190086-9fe6-42c8-82c8-a6513fc35cd6" providerId="AD" clId="Web-{F9038D1F-DA25-5B2F-13D3-EE431AF8DA11}" dt="2021-08-04T04:25:41.544" v="2034" actId="1076"/>
        <pc:sldMkLst>
          <pc:docMk/>
          <pc:sldMk cId="3387515737" sldId="392"/>
        </pc:sldMkLst>
        <pc:spChg chg="mod">
          <ac:chgData name="Lynnell T. Gibson" userId="S::lgibson@nps.k12.va.us::af190086-9fe6-42c8-82c8-a6513fc35cd6" providerId="AD" clId="Web-{F9038D1F-DA25-5B2F-13D3-EE431AF8DA11}" dt="2021-08-04T02:34:54.956" v="886" actId="1076"/>
          <ac:spMkLst>
            <pc:docMk/>
            <pc:sldMk cId="3387515737" sldId="392"/>
            <ac:spMk id="2" creationId="{12F47BC3-AD18-4DB0-8031-A430434B1DAE}"/>
          </ac:spMkLst>
        </pc:spChg>
        <pc:spChg chg="add mod">
          <ac:chgData name="Lynnell T. Gibson" userId="S::lgibson@nps.k12.va.us::af190086-9fe6-42c8-82c8-a6513fc35cd6" providerId="AD" clId="Web-{F9038D1F-DA25-5B2F-13D3-EE431AF8DA11}" dt="2021-08-04T04:25:37.106" v="2033" actId="1076"/>
          <ac:spMkLst>
            <pc:docMk/>
            <pc:sldMk cId="3387515737" sldId="392"/>
            <ac:spMk id="13" creationId="{E3FB322A-476A-4101-84DB-E4018A5F284A}"/>
          </ac:spMkLst>
        </pc:spChg>
        <pc:graphicFrameChg chg="mod modGraphic">
          <ac:chgData name="Lynnell T. Gibson" userId="S::lgibson@nps.k12.va.us::af190086-9fe6-42c8-82c8-a6513fc35cd6" providerId="AD" clId="Web-{F9038D1F-DA25-5B2F-13D3-EE431AF8DA11}" dt="2021-08-04T02:35:01.175" v="887" actId="1076"/>
          <ac:graphicFrameMkLst>
            <pc:docMk/>
            <pc:sldMk cId="3387515737" sldId="392"/>
            <ac:graphicFrameMk id="3" creationId="{19212306-9A21-40E4-AB74-2D287E7A1BB3}"/>
          </ac:graphicFrameMkLst>
        </pc:graphicFrameChg>
        <pc:graphicFrameChg chg="add mod modGraphic">
          <ac:chgData name="Lynnell T. Gibson" userId="S::lgibson@nps.k12.va.us::af190086-9fe6-42c8-82c8-a6513fc35cd6" providerId="AD" clId="Web-{F9038D1F-DA25-5B2F-13D3-EE431AF8DA11}" dt="2021-08-04T04:25:41.544" v="2034" actId="1076"/>
          <ac:graphicFrameMkLst>
            <pc:docMk/>
            <pc:sldMk cId="3387515737" sldId="392"/>
            <ac:graphicFrameMk id="12" creationId="{B5F66D01-B477-4DD9-97AB-24651A9CAB5F}"/>
          </ac:graphicFrameMkLst>
        </pc:graphicFrameChg>
        <pc:picChg chg="add del">
          <ac:chgData name="Lynnell T. Gibson" userId="S::lgibson@nps.k12.va.us::af190086-9fe6-42c8-82c8-a6513fc35cd6" providerId="AD" clId="Web-{F9038D1F-DA25-5B2F-13D3-EE431AF8DA11}" dt="2021-08-04T02:17:10.022" v="548"/>
          <ac:picMkLst>
            <pc:docMk/>
            <pc:sldMk cId="3387515737" sldId="392"/>
            <ac:picMk id="5" creationId="{4D4D8522-E833-47A7-833C-B5E0299DD947}"/>
          </ac:picMkLst>
        </pc:picChg>
        <pc:picChg chg="add del mod">
          <ac:chgData name="Lynnell T. Gibson" userId="S::lgibson@nps.k12.va.us::af190086-9fe6-42c8-82c8-a6513fc35cd6" providerId="AD" clId="Web-{F9038D1F-DA25-5B2F-13D3-EE431AF8DA11}" dt="2021-08-04T02:30:47.507" v="746"/>
          <ac:picMkLst>
            <pc:docMk/>
            <pc:sldMk cId="3387515737" sldId="392"/>
            <ac:picMk id="6" creationId="{81669275-99E1-4387-BB26-CB640803EBA6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2:34:49.972" v="885" actId="1076"/>
          <ac:picMkLst>
            <pc:docMk/>
            <pc:sldMk cId="3387515737" sldId="392"/>
            <ac:picMk id="8" creationId="{888BE574-6CE9-47E3-84AB-A5C127F83680}"/>
          </ac:picMkLst>
        </pc:picChg>
        <pc:picChg chg="add del">
          <ac:chgData name="Lynnell T. Gibson" userId="S::lgibson@nps.k12.va.us::af190086-9fe6-42c8-82c8-a6513fc35cd6" providerId="AD" clId="Web-{F9038D1F-DA25-5B2F-13D3-EE431AF8DA11}" dt="2021-08-04T02:31:13.477" v="749"/>
          <ac:picMkLst>
            <pc:docMk/>
            <pc:sldMk cId="3387515737" sldId="392"/>
            <ac:picMk id="10" creationId="{B324CC2B-0144-47BB-969C-92DB774928A6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4:25:29.528" v="2031" actId="1076"/>
          <ac:picMkLst>
            <pc:docMk/>
            <pc:sldMk cId="3387515737" sldId="392"/>
            <ac:picMk id="14" creationId="{3D8803BD-3AEF-41C4-9C60-12637944B1FE}"/>
          </ac:picMkLst>
        </pc:picChg>
      </pc:sldChg>
      <pc:sldChg chg="addSp delSp modSp mod setBg modClrScheme chgLayout">
        <pc:chgData name="Lynnell T. Gibson" userId="S::lgibson@nps.k12.va.us::af190086-9fe6-42c8-82c8-a6513fc35cd6" providerId="AD" clId="Web-{F9038D1F-DA25-5B2F-13D3-EE431AF8DA11}" dt="2021-08-04T04:31:14.904" v="2125" actId="20577"/>
        <pc:sldMkLst>
          <pc:docMk/>
          <pc:sldMk cId="2307107770" sldId="393"/>
        </pc:sldMkLst>
        <pc:spChg chg="mod ord">
          <ac:chgData name="Lynnell T. Gibson" userId="S::lgibson@nps.k12.va.us::af190086-9fe6-42c8-82c8-a6513fc35cd6" providerId="AD" clId="Web-{F9038D1F-DA25-5B2F-13D3-EE431AF8DA11}" dt="2021-08-04T01:59:45.363" v="104" actId="14100"/>
          <ac:spMkLst>
            <pc:docMk/>
            <pc:sldMk cId="2307107770" sldId="393"/>
            <ac:spMk id="2" creationId="{6418E673-0F0A-4BDC-92BD-2ECE32DF2ED4}"/>
          </ac:spMkLst>
        </pc:spChg>
        <pc:spChg chg="del mod ord">
          <ac:chgData name="Lynnell T. Gibson" userId="S::lgibson@nps.k12.va.us::af190086-9fe6-42c8-82c8-a6513fc35cd6" providerId="AD" clId="Web-{F9038D1F-DA25-5B2F-13D3-EE431AF8DA11}" dt="2021-08-04T01:51:51.520" v="24"/>
          <ac:spMkLst>
            <pc:docMk/>
            <pc:sldMk cId="2307107770" sldId="393"/>
            <ac:spMk id="3" creationId="{36D45804-DC33-41E9-AD86-6B0F236D1000}"/>
          </ac:spMkLst>
        </pc:spChg>
        <pc:spChg chg="add">
          <ac:chgData name="Lynnell T. Gibson" userId="S::lgibson@nps.k12.va.us::af190086-9fe6-42c8-82c8-a6513fc35cd6" providerId="AD" clId="Web-{F9038D1F-DA25-5B2F-13D3-EE431AF8DA11}" dt="2021-08-04T01:51:51.520" v="24"/>
          <ac:spMkLst>
            <pc:docMk/>
            <pc:sldMk cId="2307107770" sldId="393"/>
            <ac:spMk id="21" creationId="{655AE6B0-AC9E-4167-806F-E9DB135FC46B}"/>
          </ac:spMkLst>
        </pc:spChg>
        <pc:spChg chg="add">
          <ac:chgData name="Lynnell T. Gibson" userId="S::lgibson@nps.k12.va.us::af190086-9fe6-42c8-82c8-a6513fc35cd6" providerId="AD" clId="Web-{F9038D1F-DA25-5B2F-13D3-EE431AF8DA11}" dt="2021-08-04T01:51:51.520" v="24"/>
          <ac:spMkLst>
            <pc:docMk/>
            <pc:sldMk cId="2307107770" sldId="393"/>
            <ac:spMk id="34" creationId="{87BD1F4E-A66D-4C06-86DA-8D56CA7A3B41}"/>
          </ac:spMkLst>
        </pc:spChg>
        <pc:grpChg chg="add">
          <ac:chgData name="Lynnell T. Gibson" userId="S::lgibson@nps.k12.va.us::af190086-9fe6-42c8-82c8-a6513fc35cd6" providerId="AD" clId="Web-{F9038D1F-DA25-5B2F-13D3-EE431AF8DA11}" dt="2021-08-04T01:51:51.520" v="24"/>
          <ac:grpSpMkLst>
            <pc:docMk/>
            <pc:sldMk cId="2307107770" sldId="393"/>
            <ac:grpSpMk id="9" creationId="{D920209C-E85B-4D6F-A56F-724F5ADA811C}"/>
          </ac:grpSpMkLst>
        </pc:grpChg>
        <pc:grpChg chg="add">
          <ac:chgData name="Lynnell T. Gibson" userId="S::lgibson@nps.k12.va.us::af190086-9fe6-42c8-82c8-a6513fc35cd6" providerId="AD" clId="Web-{F9038D1F-DA25-5B2F-13D3-EE431AF8DA11}" dt="2021-08-04T01:51:51.520" v="24"/>
          <ac:grpSpMkLst>
            <pc:docMk/>
            <pc:sldMk cId="2307107770" sldId="393"/>
            <ac:grpSpMk id="23" creationId="{3523416A-383B-4FDC-B4C9-D8EDDFE9C043}"/>
          </ac:grpSpMkLst>
        </pc:grpChg>
        <pc:graphicFrameChg chg="add modGraphic">
          <ac:chgData name="Lynnell T. Gibson" userId="S::lgibson@nps.k12.va.us::af190086-9fe6-42c8-82c8-a6513fc35cd6" providerId="AD" clId="Web-{F9038D1F-DA25-5B2F-13D3-EE431AF8DA11}" dt="2021-08-04T04:31:14.904" v="2125" actId="20577"/>
          <ac:graphicFrameMkLst>
            <pc:docMk/>
            <pc:sldMk cId="2307107770" sldId="393"/>
            <ac:graphicFrameMk id="8" creationId="{1C87D778-A183-4AD5-8909-F66DB169D2FD}"/>
          </ac:graphicFrameMkLst>
        </pc:graphicFrameChg>
        <pc:picChg chg="add del mod">
          <ac:chgData name="Lynnell T. Gibson" userId="S::lgibson@nps.k12.va.us::af190086-9fe6-42c8-82c8-a6513fc35cd6" providerId="AD" clId="Web-{F9038D1F-DA25-5B2F-13D3-EE431AF8DA11}" dt="2021-08-04T01:59:27.284" v="101"/>
          <ac:picMkLst>
            <pc:docMk/>
            <pc:sldMk cId="2307107770" sldId="393"/>
            <ac:picMk id="51" creationId="{CDB3453A-EF1C-4FD1-99C1-33F449920355}"/>
          </ac:picMkLst>
        </pc:picChg>
        <pc:picChg chg="add del">
          <ac:chgData name="Lynnell T. Gibson" userId="S::lgibson@nps.k12.va.us::af190086-9fe6-42c8-82c8-a6513fc35cd6" providerId="AD" clId="Web-{F9038D1F-DA25-5B2F-13D3-EE431AF8DA11}" dt="2021-08-04T01:59:26.128" v="100"/>
          <ac:picMkLst>
            <pc:docMk/>
            <pc:sldMk cId="2307107770" sldId="393"/>
            <ac:picMk id="53" creationId="{19DC8B15-FFD1-493F-A29F-7A804DCDCBE6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1:59:45.222" v="103" actId="1076"/>
          <ac:picMkLst>
            <pc:docMk/>
            <pc:sldMk cId="2307107770" sldId="393"/>
            <ac:picMk id="76" creationId="{2B61CEE7-F5C8-4CAC-A582-71CFD1B0101E}"/>
          </ac:picMkLst>
        </pc:picChg>
      </pc:sldChg>
      <pc:sldChg chg="addSp delSp modSp mod ord modClrScheme chgLayout">
        <pc:chgData name="Lynnell T. Gibson" userId="S::lgibson@nps.k12.va.us::af190086-9fe6-42c8-82c8-a6513fc35cd6" providerId="AD" clId="Web-{F9038D1F-DA25-5B2F-13D3-EE431AF8DA11}" dt="2021-08-04T04:36:31.697" v="2310"/>
        <pc:sldMkLst>
          <pc:docMk/>
          <pc:sldMk cId="2157051398" sldId="394"/>
        </pc:sldMkLst>
        <pc:spChg chg="del">
          <ac:chgData name="Lynnell T. Gibson" userId="S::lgibson@nps.k12.va.us::af190086-9fe6-42c8-82c8-a6513fc35cd6" providerId="AD" clId="Web-{F9038D1F-DA25-5B2F-13D3-EE431AF8DA11}" dt="2021-08-04T02:14:15.484" v="508"/>
          <ac:spMkLst>
            <pc:docMk/>
            <pc:sldMk cId="2157051398" sldId="394"/>
            <ac:spMk id="4" creationId="{6F65103A-A55E-4596-A9C0-496D02C87E8F}"/>
          </ac:spMkLst>
        </pc:spChg>
        <pc:graphicFrameChg chg="mod modGraphic">
          <ac:chgData name="Lynnell T. Gibson" userId="S::lgibson@nps.k12.va.us::af190086-9fe6-42c8-82c8-a6513fc35cd6" providerId="AD" clId="Web-{F9038D1F-DA25-5B2F-13D3-EE431AF8DA11}" dt="2021-08-04T04:03:48.358" v="1654" actId="1076"/>
          <ac:graphicFrameMkLst>
            <pc:docMk/>
            <pc:sldMk cId="2157051398" sldId="394"/>
            <ac:graphicFrameMk id="3" creationId="{9FCCB63C-56E5-4518-871E-C36A80A910C9}"/>
          </ac:graphicFrameMkLst>
        </pc:graphicFrameChg>
        <pc:picChg chg="add del">
          <ac:chgData name="Lynnell T. Gibson" userId="S::lgibson@nps.k12.va.us::af190086-9fe6-42c8-82c8-a6513fc35cd6" providerId="AD" clId="Web-{F9038D1F-DA25-5B2F-13D3-EE431AF8DA11}" dt="2021-08-04T02:15:23.925" v="527"/>
          <ac:picMkLst>
            <pc:docMk/>
            <pc:sldMk cId="2157051398" sldId="394"/>
            <ac:picMk id="2" creationId="{A32A213C-F3CF-4CDF-99FF-0C77E5AC22F5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4:03:43.155" v="1653" actId="1076"/>
          <ac:picMkLst>
            <pc:docMk/>
            <pc:sldMk cId="2157051398" sldId="394"/>
            <ac:picMk id="8" creationId="{36605AA6-0D40-40D3-8134-B5DB518B8EF9}"/>
          </ac:picMkLst>
        </pc:picChg>
      </pc:sldChg>
      <pc:sldChg chg="addSp modSp add mod ord replId setBg">
        <pc:chgData name="Lynnell T. Gibson" userId="S::lgibson@nps.k12.va.us::af190086-9fe6-42c8-82c8-a6513fc35cd6" providerId="AD" clId="Web-{F9038D1F-DA25-5B2F-13D3-EE431AF8DA11}" dt="2021-08-04T04:24:55.589" v="2029"/>
        <pc:sldMkLst>
          <pc:docMk/>
          <pc:sldMk cId="771118446" sldId="395"/>
        </pc:sldMkLst>
        <pc:spChg chg="mod">
          <ac:chgData name="Lynnell T. Gibson" userId="S::lgibson@nps.k12.va.us::af190086-9fe6-42c8-82c8-a6513fc35cd6" providerId="AD" clId="Web-{F9038D1F-DA25-5B2F-13D3-EE431AF8DA11}" dt="2021-08-04T04:24:03.119" v="2014"/>
          <ac:spMkLst>
            <pc:docMk/>
            <pc:sldMk cId="771118446" sldId="395"/>
            <ac:spMk id="2" creationId="{56924FCD-6927-4471-B1AD-8D6AE982AD5B}"/>
          </ac:spMkLst>
        </pc:spChg>
        <pc:spChg chg="mod ord">
          <ac:chgData name="Lynnell T. Gibson" userId="S::lgibson@nps.k12.va.us::af190086-9fe6-42c8-82c8-a6513fc35cd6" providerId="AD" clId="Web-{F9038D1F-DA25-5B2F-13D3-EE431AF8DA11}" dt="2021-08-04T04:24:03.119" v="2014"/>
          <ac:spMkLst>
            <pc:docMk/>
            <pc:sldMk cId="771118446" sldId="395"/>
            <ac:spMk id="3" creationId="{4391BEDC-A5AB-481A-851A-F16D29B35D3E}"/>
          </ac:spMkLst>
        </pc:spChg>
        <pc:spChg chg="add">
          <ac:chgData name="Lynnell T. Gibson" userId="S::lgibson@nps.k12.va.us::af190086-9fe6-42c8-82c8-a6513fc35cd6" providerId="AD" clId="Web-{F9038D1F-DA25-5B2F-13D3-EE431AF8DA11}" dt="2021-08-04T04:24:03.119" v="2014"/>
          <ac:spMkLst>
            <pc:docMk/>
            <pc:sldMk cId="771118446" sldId="395"/>
            <ac:spMk id="14" creationId="{A65AC7D1-EAA9-48F5-B509-60A7F50BF703}"/>
          </ac:spMkLst>
        </pc:spChg>
        <pc:spChg chg="add">
          <ac:chgData name="Lynnell T. Gibson" userId="S::lgibson@nps.k12.va.us::af190086-9fe6-42c8-82c8-a6513fc35cd6" providerId="AD" clId="Web-{F9038D1F-DA25-5B2F-13D3-EE431AF8DA11}" dt="2021-08-04T04:24:03.119" v="2014"/>
          <ac:spMkLst>
            <pc:docMk/>
            <pc:sldMk cId="771118446" sldId="395"/>
            <ac:spMk id="16" creationId="{D6320AF9-619A-4175-865B-5663E1AEF4C5}"/>
          </ac:spMkLst>
        </pc:spChg>
        <pc:spChg chg="add">
          <ac:chgData name="Lynnell T. Gibson" userId="S::lgibson@nps.k12.va.us::af190086-9fe6-42c8-82c8-a6513fc35cd6" providerId="AD" clId="Web-{F9038D1F-DA25-5B2F-13D3-EE431AF8DA11}" dt="2021-08-04T04:24:03.119" v="2014"/>
          <ac:spMkLst>
            <pc:docMk/>
            <pc:sldMk cId="771118446" sldId="395"/>
            <ac:spMk id="22" creationId="{7E018740-5C2B-4A41-AC1A-7E68D1EC1954}"/>
          </ac:spMkLst>
        </pc:spChg>
        <pc:spChg chg="add">
          <ac:chgData name="Lynnell T. Gibson" userId="S::lgibson@nps.k12.va.us::af190086-9fe6-42c8-82c8-a6513fc35cd6" providerId="AD" clId="Web-{F9038D1F-DA25-5B2F-13D3-EE431AF8DA11}" dt="2021-08-04T04:24:03.119" v="2014"/>
          <ac:spMkLst>
            <pc:docMk/>
            <pc:sldMk cId="771118446" sldId="395"/>
            <ac:spMk id="24" creationId="{166F75A4-C475-4941-8EE2-B80A06A2C1BB}"/>
          </ac:spMkLst>
        </pc:spChg>
        <pc:spChg chg="add">
          <ac:chgData name="Lynnell T. Gibson" userId="S::lgibson@nps.k12.va.us::af190086-9fe6-42c8-82c8-a6513fc35cd6" providerId="AD" clId="Web-{F9038D1F-DA25-5B2F-13D3-EE431AF8DA11}" dt="2021-08-04T04:24:03.119" v="2014"/>
          <ac:spMkLst>
            <pc:docMk/>
            <pc:sldMk cId="771118446" sldId="395"/>
            <ac:spMk id="26" creationId="{A032553A-72E8-4B0D-8405-FF9771C9AF05}"/>
          </ac:spMkLst>
        </pc:spChg>
        <pc:spChg chg="add">
          <ac:chgData name="Lynnell T. Gibson" userId="S::lgibson@nps.k12.va.us::af190086-9fe6-42c8-82c8-a6513fc35cd6" providerId="AD" clId="Web-{F9038D1F-DA25-5B2F-13D3-EE431AF8DA11}" dt="2021-08-04T04:24:03.119" v="2014"/>
          <ac:spMkLst>
            <pc:docMk/>
            <pc:sldMk cId="771118446" sldId="395"/>
            <ac:spMk id="28" creationId="{765800AC-C3B9-498E-87BC-29FAE4C76B21}"/>
          </ac:spMkLst>
        </pc:spChg>
        <pc:spChg chg="add">
          <ac:chgData name="Lynnell T. Gibson" userId="S::lgibson@nps.k12.va.us::af190086-9fe6-42c8-82c8-a6513fc35cd6" providerId="AD" clId="Web-{F9038D1F-DA25-5B2F-13D3-EE431AF8DA11}" dt="2021-08-04T04:24:03.119" v="2014"/>
          <ac:spMkLst>
            <pc:docMk/>
            <pc:sldMk cId="771118446" sldId="395"/>
            <ac:spMk id="30" creationId="{1F9D6ACB-2FF4-49F9-978A-E0D5327FC635}"/>
          </ac:spMkLst>
        </pc:spChg>
        <pc:spChg chg="add">
          <ac:chgData name="Lynnell T. Gibson" userId="S::lgibson@nps.k12.va.us::af190086-9fe6-42c8-82c8-a6513fc35cd6" providerId="AD" clId="Web-{F9038D1F-DA25-5B2F-13D3-EE431AF8DA11}" dt="2021-08-04T04:24:03.119" v="2014"/>
          <ac:spMkLst>
            <pc:docMk/>
            <pc:sldMk cId="771118446" sldId="395"/>
            <ac:spMk id="32" creationId="{A5EC319D-0FEA-4B95-A3EA-01E35672C95B}"/>
          </ac:spMkLst>
        </pc:spChg>
        <pc:picChg chg="mod">
          <ac:chgData name="Lynnell T. Gibson" userId="S::lgibson@nps.k12.va.us::af190086-9fe6-42c8-82c8-a6513fc35cd6" providerId="AD" clId="Web-{F9038D1F-DA25-5B2F-13D3-EE431AF8DA11}" dt="2021-08-04T04:24:03.119" v="2014"/>
          <ac:picMkLst>
            <pc:docMk/>
            <pc:sldMk cId="771118446" sldId="395"/>
            <ac:picMk id="9" creationId="{A975061A-B84E-4E59-9AFF-D5FA2ED95368}"/>
          </ac:picMkLst>
        </pc:picChg>
        <pc:cxnChg chg="add">
          <ac:chgData name="Lynnell T. Gibson" userId="S::lgibson@nps.k12.va.us::af190086-9fe6-42c8-82c8-a6513fc35cd6" providerId="AD" clId="Web-{F9038D1F-DA25-5B2F-13D3-EE431AF8DA11}" dt="2021-08-04T04:24:03.119" v="2014"/>
          <ac:cxnSpMkLst>
            <pc:docMk/>
            <pc:sldMk cId="771118446" sldId="395"/>
            <ac:cxnSpMk id="18" creationId="{063B6EC6-D752-4EE7-908B-F8F19E8C7FEA}"/>
          </ac:cxnSpMkLst>
        </pc:cxnChg>
        <pc:cxnChg chg="add">
          <ac:chgData name="Lynnell T. Gibson" userId="S::lgibson@nps.k12.va.us::af190086-9fe6-42c8-82c8-a6513fc35cd6" providerId="AD" clId="Web-{F9038D1F-DA25-5B2F-13D3-EE431AF8DA11}" dt="2021-08-04T04:24:03.119" v="2014"/>
          <ac:cxnSpMkLst>
            <pc:docMk/>
            <pc:sldMk cId="771118446" sldId="395"/>
            <ac:cxnSpMk id="20" creationId="{EFECD4E8-AD3E-4228-82A2-9461958EA94D}"/>
          </ac:cxnSpMkLst>
        </pc:cxnChg>
      </pc:sldChg>
      <pc:sldChg chg="addSp delSp modSp new del mod setBg modClrScheme chgLayout">
        <pc:chgData name="Lynnell T. Gibson" userId="S::lgibson@nps.k12.va.us::af190086-9fe6-42c8-82c8-a6513fc35cd6" providerId="AD" clId="Web-{F9038D1F-DA25-5B2F-13D3-EE431AF8DA11}" dt="2021-08-04T03:28:34.541" v="1280"/>
        <pc:sldMkLst>
          <pc:docMk/>
          <pc:sldMk cId="1326958289" sldId="395"/>
        </pc:sldMkLst>
        <pc:picChg chg="add del mod">
          <ac:chgData name="Lynnell T. Gibson" userId="S::lgibson@nps.k12.va.us::af190086-9fe6-42c8-82c8-a6513fc35cd6" providerId="AD" clId="Web-{F9038D1F-DA25-5B2F-13D3-EE431AF8DA11}" dt="2021-08-04T01:58:53.486" v="93"/>
          <ac:picMkLst>
            <pc:docMk/>
            <pc:sldMk cId="1326958289" sldId="395"/>
            <ac:picMk id="2" creationId="{C0A52C07-0FDB-4E2B-96B5-955ACBD9E06C}"/>
          </ac:picMkLst>
        </pc:picChg>
        <pc:picChg chg="add del mod">
          <ac:chgData name="Lynnell T. Gibson" userId="S::lgibson@nps.k12.va.us::af190086-9fe6-42c8-82c8-a6513fc35cd6" providerId="AD" clId="Web-{F9038D1F-DA25-5B2F-13D3-EE431AF8DA11}" dt="2021-08-04T01:58:55.033" v="94"/>
          <ac:picMkLst>
            <pc:docMk/>
            <pc:sldMk cId="1326958289" sldId="395"/>
            <ac:picMk id="3" creationId="{6AF3FC02-9CD7-41D9-BA5D-68177D8C35FF}"/>
          </ac:picMkLst>
        </pc:picChg>
        <pc:picChg chg="add mod">
          <ac:chgData name="Lynnell T. Gibson" userId="S::lgibson@nps.k12.va.us::af190086-9fe6-42c8-82c8-a6513fc35cd6" providerId="AD" clId="Web-{F9038D1F-DA25-5B2F-13D3-EE431AF8DA11}" dt="2021-08-04T01:59:02.018" v="95" actId="1076"/>
          <ac:picMkLst>
            <pc:docMk/>
            <pc:sldMk cId="1326958289" sldId="395"/>
            <ac:picMk id="4" creationId="{9DAAB1FD-2444-4594-90E3-5D68D3811373}"/>
          </ac:picMkLst>
        </pc:picChg>
      </pc:sldChg>
      <pc:sldChg chg="add del replId">
        <pc:chgData name="Lynnell T. Gibson" userId="S::lgibson@nps.k12.va.us::af190086-9fe6-42c8-82c8-a6513fc35cd6" providerId="AD" clId="Web-{F9038D1F-DA25-5B2F-13D3-EE431AF8DA11}" dt="2021-08-04T02:00:48.365" v="117"/>
        <pc:sldMkLst>
          <pc:docMk/>
          <pc:sldMk cId="2359505077" sldId="396"/>
        </pc:sldMkLst>
      </pc:sldChg>
      <pc:sldChg chg="add del replId">
        <pc:chgData name="Lynnell T. Gibson" userId="S::lgibson@nps.k12.va.us::af190086-9fe6-42c8-82c8-a6513fc35cd6" providerId="AD" clId="Web-{F9038D1F-DA25-5B2F-13D3-EE431AF8DA11}" dt="2021-08-04T01:50:05.484" v="18"/>
        <pc:sldMkLst>
          <pc:docMk/>
          <pc:sldMk cId="3567229126" sldId="396"/>
        </pc:sldMkLst>
      </pc:sldChg>
      <pc:sldMasterChg chg="del delSldLayout">
        <pc:chgData name="Lynnell T. Gibson" userId="S::lgibson@nps.k12.va.us::af190086-9fe6-42c8-82c8-a6513fc35cd6" providerId="AD" clId="Web-{F9038D1F-DA25-5B2F-13D3-EE431AF8DA11}" dt="2021-08-04T01:47:54.527" v="14"/>
        <pc:sldMasterMkLst>
          <pc:docMk/>
          <pc:sldMasterMk cId="707693623" sldId="2147483648"/>
        </pc:sldMasterMkLst>
        <pc:sldLayoutChg chg="del">
          <pc:chgData name="Lynnell T. Gibson" userId="S::lgibson@nps.k12.va.us::af190086-9fe6-42c8-82c8-a6513fc35cd6" providerId="AD" clId="Web-{F9038D1F-DA25-5B2F-13D3-EE431AF8DA11}" dt="2021-08-04T01:47:54.527" v="14"/>
          <pc:sldLayoutMkLst>
            <pc:docMk/>
            <pc:sldMasterMk cId="707693623" sldId="2147483648"/>
            <pc:sldLayoutMk cId="1706598108" sldId="2147483649"/>
          </pc:sldLayoutMkLst>
        </pc:sldLayoutChg>
        <pc:sldLayoutChg chg="del">
          <pc:chgData name="Lynnell T. Gibson" userId="S::lgibson@nps.k12.va.us::af190086-9fe6-42c8-82c8-a6513fc35cd6" providerId="AD" clId="Web-{F9038D1F-DA25-5B2F-13D3-EE431AF8DA11}" dt="2021-08-04T01:47:54.527" v="14"/>
          <pc:sldLayoutMkLst>
            <pc:docMk/>
            <pc:sldMasterMk cId="707693623" sldId="2147483648"/>
            <pc:sldLayoutMk cId="2184694647" sldId="2147483650"/>
          </pc:sldLayoutMkLst>
        </pc:sldLayoutChg>
        <pc:sldLayoutChg chg="del">
          <pc:chgData name="Lynnell T. Gibson" userId="S::lgibson@nps.k12.va.us::af190086-9fe6-42c8-82c8-a6513fc35cd6" providerId="AD" clId="Web-{F9038D1F-DA25-5B2F-13D3-EE431AF8DA11}" dt="2021-08-04T01:47:54.527" v="14"/>
          <pc:sldLayoutMkLst>
            <pc:docMk/>
            <pc:sldMasterMk cId="707693623" sldId="2147483648"/>
            <pc:sldLayoutMk cId="1524010859" sldId="2147483651"/>
          </pc:sldLayoutMkLst>
        </pc:sldLayoutChg>
        <pc:sldLayoutChg chg="del">
          <pc:chgData name="Lynnell T. Gibson" userId="S::lgibson@nps.k12.va.us::af190086-9fe6-42c8-82c8-a6513fc35cd6" providerId="AD" clId="Web-{F9038D1F-DA25-5B2F-13D3-EE431AF8DA11}" dt="2021-08-04T01:47:54.527" v="14"/>
          <pc:sldLayoutMkLst>
            <pc:docMk/>
            <pc:sldMasterMk cId="707693623" sldId="2147483648"/>
            <pc:sldLayoutMk cId="3960898916" sldId="2147483652"/>
          </pc:sldLayoutMkLst>
        </pc:sldLayoutChg>
        <pc:sldLayoutChg chg="del">
          <pc:chgData name="Lynnell T. Gibson" userId="S::lgibson@nps.k12.va.us::af190086-9fe6-42c8-82c8-a6513fc35cd6" providerId="AD" clId="Web-{F9038D1F-DA25-5B2F-13D3-EE431AF8DA11}" dt="2021-08-04T01:47:54.527" v="14"/>
          <pc:sldLayoutMkLst>
            <pc:docMk/>
            <pc:sldMasterMk cId="707693623" sldId="2147483648"/>
            <pc:sldLayoutMk cId="285295295" sldId="2147483653"/>
          </pc:sldLayoutMkLst>
        </pc:sldLayoutChg>
        <pc:sldLayoutChg chg="del">
          <pc:chgData name="Lynnell T. Gibson" userId="S::lgibson@nps.k12.va.us::af190086-9fe6-42c8-82c8-a6513fc35cd6" providerId="AD" clId="Web-{F9038D1F-DA25-5B2F-13D3-EE431AF8DA11}" dt="2021-08-04T01:47:54.527" v="14"/>
          <pc:sldLayoutMkLst>
            <pc:docMk/>
            <pc:sldMasterMk cId="707693623" sldId="2147483648"/>
            <pc:sldLayoutMk cId="2000449627" sldId="2147483654"/>
          </pc:sldLayoutMkLst>
        </pc:sldLayoutChg>
        <pc:sldLayoutChg chg="del">
          <pc:chgData name="Lynnell T. Gibson" userId="S::lgibson@nps.k12.va.us::af190086-9fe6-42c8-82c8-a6513fc35cd6" providerId="AD" clId="Web-{F9038D1F-DA25-5B2F-13D3-EE431AF8DA11}" dt="2021-08-04T01:47:54.527" v="14"/>
          <pc:sldLayoutMkLst>
            <pc:docMk/>
            <pc:sldMasterMk cId="707693623" sldId="2147483648"/>
            <pc:sldLayoutMk cId="1078525567" sldId="2147483655"/>
          </pc:sldLayoutMkLst>
        </pc:sldLayoutChg>
        <pc:sldLayoutChg chg="del">
          <pc:chgData name="Lynnell T. Gibson" userId="S::lgibson@nps.k12.va.us::af190086-9fe6-42c8-82c8-a6513fc35cd6" providerId="AD" clId="Web-{F9038D1F-DA25-5B2F-13D3-EE431AF8DA11}" dt="2021-08-04T01:47:54.527" v="14"/>
          <pc:sldLayoutMkLst>
            <pc:docMk/>
            <pc:sldMasterMk cId="707693623" sldId="2147483648"/>
            <pc:sldLayoutMk cId="3267686441" sldId="2147483656"/>
          </pc:sldLayoutMkLst>
        </pc:sldLayoutChg>
        <pc:sldLayoutChg chg="del">
          <pc:chgData name="Lynnell T. Gibson" userId="S::lgibson@nps.k12.va.us::af190086-9fe6-42c8-82c8-a6513fc35cd6" providerId="AD" clId="Web-{F9038D1F-DA25-5B2F-13D3-EE431AF8DA11}" dt="2021-08-04T01:47:54.527" v="14"/>
          <pc:sldLayoutMkLst>
            <pc:docMk/>
            <pc:sldMasterMk cId="707693623" sldId="2147483648"/>
            <pc:sldLayoutMk cId="1110551630" sldId="2147483657"/>
          </pc:sldLayoutMkLst>
        </pc:sldLayoutChg>
        <pc:sldLayoutChg chg="del">
          <pc:chgData name="Lynnell T. Gibson" userId="S::lgibson@nps.k12.va.us::af190086-9fe6-42c8-82c8-a6513fc35cd6" providerId="AD" clId="Web-{F9038D1F-DA25-5B2F-13D3-EE431AF8DA11}" dt="2021-08-04T01:47:54.527" v="14"/>
          <pc:sldLayoutMkLst>
            <pc:docMk/>
            <pc:sldMasterMk cId="707693623" sldId="2147483648"/>
            <pc:sldLayoutMk cId="921062712" sldId="2147483658"/>
          </pc:sldLayoutMkLst>
        </pc:sldLayoutChg>
        <pc:sldLayoutChg chg="del">
          <pc:chgData name="Lynnell T. Gibson" userId="S::lgibson@nps.k12.va.us::af190086-9fe6-42c8-82c8-a6513fc35cd6" providerId="AD" clId="Web-{F9038D1F-DA25-5B2F-13D3-EE431AF8DA11}" dt="2021-08-04T01:47:54.527" v="14"/>
          <pc:sldLayoutMkLst>
            <pc:docMk/>
            <pc:sldMasterMk cId="707693623" sldId="2147483648"/>
            <pc:sldLayoutMk cId="3506313648" sldId="2147483659"/>
          </pc:sldLayoutMkLst>
        </pc:sldLayoutChg>
      </pc:sldMasterChg>
      <pc:sldMasterChg chg="add del addSldLayout delSldLayout modSldLayout">
        <pc:chgData name="Lynnell T. Gibson" userId="S::lgibson@nps.k12.va.us::af190086-9fe6-42c8-82c8-a6513fc35cd6" providerId="AD" clId="Web-{F9038D1F-DA25-5B2F-13D3-EE431AF8DA11}" dt="2021-08-04T01:48:12.434" v="15"/>
        <pc:sldMasterMkLst>
          <pc:docMk/>
          <pc:sldMasterMk cId="54562216" sldId="2147483660"/>
        </pc:sldMasterMkLst>
        <pc:sldLayoutChg chg="add del mod replId">
          <pc:chgData name="Lynnell T. Gibson" userId="S::lgibson@nps.k12.va.us::af190086-9fe6-42c8-82c8-a6513fc35cd6" providerId="AD" clId="Web-{F9038D1F-DA25-5B2F-13D3-EE431AF8DA11}" dt="2021-08-04T01:48:12.434" v="15"/>
          <pc:sldLayoutMkLst>
            <pc:docMk/>
            <pc:sldMasterMk cId="54562216" sldId="2147483660"/>
            <pc:sldLayoutMk cId="2753950657" sldId="2147483661"/>
          </pc:sldLayoutMkLst>
        </pc:sldLayoutChg>
        <pc:sldLayoutChg chg="add del mod replId">
          <pc:chgData name="Lynnell T. Gibson" userId="S::lgibson@nps.k12.va.us::af190086-9fe6-42c8-82c8-a6513fc35cd6" providerId="AD" clId="Web-{F9038D1F-DA25-5B2F-13D3-EE431AF8DA11}" dt="2021-08-04T01:48:12.434" v="15"/>
          <pc:sldLayoutMkLst>
            <pc:docMk/>
            <pc:sldMasterMk cId="54562216" sldId="2147483660"/>
            <pc:sldLayoutMk cId="300750785" sldId="2147483662"/>
          </pc:sldLayoutMkLst>
        </pc:sldLayoutChg>
        <pc:sldLayoutChg chg="add del mod replId">
          <pc:chgData name="Lynnell T. Gibson" userId="S::lgibson@nps.k12.va.us::af190086-9fe6-42c8-82c8-a6513fc35cd6" providerId="AD" clId="Web-{F9038D1F-DA25-5B2F-13D3-EE431AF8DA11}" dt="2021-08-04T01:48:12.434" v="15"/>
          <pc:sldLayoutMkLst>
            <pc:docMk/>
            <pc:sldMasterMk cId="54562216" sldId="2147483660"/>
            <pc:sldLayoutMk cId="3505921209" sldId="2147483663"/>
          </pc:sldLayoutMkLst>
        </pc:sldLayoutChg>
        <pc:sldLayoutChg chg="add del mod replId">
          <pc:chgData name="Lynnell T. Gibson" userId="S::lgibson@nps.k12.va.us::af190086-9fe6-42c8-82c8-a6513fc35cd6" providerId="AD" clId="Web-{F9038D1F-DA25-5B2F-13D3-EE431AF8DA11}" dt="2021-08-04T01:48:12.434" v="15"/>
          <pc:sldLayoutMkLst>
            <pc:docMk/>
            <pc:sldMasterMk cId="54562216" sldId="2147483660"/>
            <pc:sldLayoutMk cId="1674709025" sldId="2147483664"/>
          </pc:sldLayoutMkLst>
        </pc:sldLayoutChg>
        <pc:sldLayoutChg chg="add del mod replId">
          <pc:chgData name="Lynnell T. Gibson" userId="S::lgibson@nps.k12.va.us::af190086-9fe6-42c8-82c8-a6513fc35cd6" providerId="AD" clId="Web-{F9038D1F-DA25-5B2F-13D3-EE431AF8DA11}" dt="2021-08-04T01:48:12.434" v="15"/>
          <pc:sldLayoutMkLst>
            <pc:docMk/>
            <pc:sldMasterMk cId="54562216" sldId="2147483660"/>
            <pc:sldLayoutMk cId="1513281598" sldId="2147483665"/>
          </pc:sldLayoutMkLst>
        </pc:sldLayoutChg>
        <pc:sldLayoutChg chg="add del mod replId">
          <pc:chgData name="Lynnell T. Gibson" userId="S::lgibson@nps.k12.va.us::af190086-9fe6-42c8-82c8-a6513fc35cd6" providerId="AD" clId="Web-{F9038D1F-DA25-5B2F-13D3-EE431AF8DA11}" dt="2021-08-04T01:48:12.434" v="15"/>
          <pc:sldLayoutMkLst>
            <pc:docMk/>
            <pc:sldMasterMk cId="54562216" sldId="2147483660"/>
            <pc:sldLayoutMk cId="4055488372" sldId="2147483666"/>
          </pc:sldLayoutMkLst>
        </pc:sldLayoutChg>
        <pc:sldLayoutChg chg="add del mod replId">
          <pc:chgData name="Lynnell T. Gibson" userId="S::lgibson@nps.k12.va.us::af190086-9fe6-42c8-82c8-a6513fc35cd6" providerId="AD" clId="Web-{F9038D1F-DA25-5B2F-13D3-EE431AF8DA11}" dt="2021-08-04T01:48:12.434" v="15"/>
          <pc:sldLayoutMkLst>
            <pc:docMk/>
            <pc:sldMasterMk cId="54562216" sldId="2147483660"/>
            <pc:sldLayoutMk cId="3999336415" sldId="2147483667"/>
          </pc:sldLayoutMkLst>
        </pc:sldLayoutChg>
        <pc:sldLayoutChg chg="add del mod replId">
          <pc:chgData name="Lynnell T. Gibson" userId="S::lgibson@nps.k12.va.us::af190086-9fe6-42c8-82c8-a6513fc35cd6" providerId="AD" clId="Web-{F9038D1F-DA25-5B2F-13D3-EE431AF8DA11}" dt="2021-08-04T01:48:12.434" v="15"/>
          <pc:sldLayoutMkLst>
            <pc:docMk/>
            <pc:sldMasterMk cId="54562216" sldId="2147483660"/>
            <pc:sldLayoutMk cId="1509959544" sldId="2147483668"/>
          </pc:sldLayoutMkLst>
        </pc:sldLayoutChg>
        <pc:sldLayoutChg chg="add del mod replId">
          <pc:chgData name="Lynnell T. Gibson" userId="S::lgibson@nps.k12.va.us::af190086-9fe6-42c8-82c8-a6513fc35cd6" providerId="AD" clId="Web-{F9038D1F-DA25-5B2F-13D3-EE431AF8DA11}" dt="2021-08-04T01:48:12.434" v="15"/>
          <pc:sldLayoutMkLst>
            <pc:docMk/>
            <pc:sldMasterMk cId="54562216" sldId="2147483660"/>
            <pc:sldLayoutMk cId="1840446904" sldId="2147483669"/>
          </pc:sldLayoutMkLst>
        </pc:sldLayoutChg>
        <pc:sldLayoutChg chg="add del mod replId">
          <pc:chgData name="Lynnell T. Gibson" userId="S::lgibson@nps.k12.va.us::af190086-9fe6-42c8-82c8-a6513fc35cd6" providerId="AD" clId="Web-{F9038D1F-DA25-5B2F-13D3-EE431AF8DA11}" dt="2021-08-04T01:48:12.434" v="15"/>
          <pc:sldLayoutMkLst>
            <pc:docMk/>
            <pc:sldMasterMk cId="54562216" sldId="2147483660"/>
            <pc:sldLayoutMk cId="590752290" sldId="2147483670"/>
          </pc:sldLayoutMkLst>
        </pc:sldLayoutChg>
        <pc:sldLayoutChg chg="add del mod replId">
          <pc:chgData name="Lynnell T. Gibson" userId="S::lgibson@nps.k12.va.us::af190086-9fe6-42c8-82c8-a6513fc35cd6" providerId="AD" clId="Web-{F9038D1F-DA25-5B2F-13D3-EE431AF8DA11}" dt="2021-08-04T01:48:12.434" v="15"/>
          <pc:sldLayoutMkLst>
            <pc:docMk/>
            <pc:sldMasterMk cId="54562216" sldId="2147483660"/>
            <pc:sldLayoutMk cId="1027685800" sldId="2147483671"/>
          </pc:sldLayoutMkLst>
        </pc:sldLayoutChg>
      </pc:sldMasterChg>
      <pc:sldMasterChg chg="add del addSldLayout delSldLayout modSldLayout">
        <pc:chgData name="Lynnell T. Gibson" userId="S::lgibson@nps.k12.va.us::af190086-9fe6-42c8-82c8-a6513fc35cd6" providerId="AD" clId="Web-{F9038D1F-DA25-5B2F-13D3-EE431AF8DA11}" dt="2021-08-04T01:48:49.279" v="16"/>
        <pc:sldMasterMkLst>
          <pc:docMk/>
          <pc:sldMasterMk cId="2686020636" sldId="2147483672"/>
        </pc:sldMasterMkLst>
        <pc:sldLayoutChg chg="add del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2686020636" sldId="2147483672"/>
            <pc:sldLayoutMk cId="1019944954" sldId="2147483673"/>
          </pc:sldLayoutMkLst>
        </pc:sldLayoutChg>
        <pc:sldLayoutChg chg="add del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2686020636" sldId="2147483672"/>
            <pc:sldLayoutMk cId="2930260338" sldId="2147483674"/>
          </pc:sldLayoutMkLst>
        </pc:sldLayoutChg>
        <pc:sldLayoutChg chg="add del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2686020636" sldId="2147483672"/>
            <pc:sldLayoutMk cId="126283205" sldId="2147483675"/>
          </pc:sldLayoutMkLst>
        </pc:sldLayoutChg>
        <pc:sldLayoutChg chg="add del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2686020636" sldId="2147483672"/>
            <pc:sldLayoutMk cId="2711713817" sldId="2147483676"/>
          </pc:sldLayoutMkLst>
        </pc:sldLayoutChg>
        <pc:sldLayoutChg chg="add del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2686020636" sldId="2147483672"/>
            <pc:sldLayoutMk cId="1335186867" sldId="2147483677"/>
          </pc:sldLayoutMkLst>
        </pc:sldLayoutChg>
        <pc:sldLayoutChg chg="add del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2686020636" sldId="2147483672"/>
            <pc:sldLayoutMk cId="3701240303" sldId="2147483678"/>
          </pc:sldLayoutMkLst>
        </pc:sldLayoutChg>
        <pc:sldLayoutChg chg="add del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2686020636" sldId="2147483672"/>
            <pc:sldLayoutMk cId="2081944084" sldId="2147483679"/>
          </pc:sldLayoutMkLst>
        </pc:sldLayoutChg>
        <pc:sldLayoutChg chg="add del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2686020636" sldId="2147483672"/>
            <pc:sldLayoutMk cId="2689273289" sldId="2147483680"/>
          </pc:sldLayoutMkLst>
        </pc:sldLayoutChg>
        <pc:sldLayoutChg chg="add del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2686020636" sldId="2147483672"/>
            <pc:sldLayoutMk cId="1109896598" sldId="2147483681"/>
          </pc:sldLayoutMkLst>
        </pc:sldLayoutChg>
        <pc:sldLayoutChg chg="add del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2686020636" sldId="2147483672"/>
            <pc:sldLayoutMk cId="2797327296" sldId="2147483682"/>
          </pc:sldLayoutMkLst>
        </pc:sldLayoutChg>
        <pc:sldLayoutChg chg="add del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2686020636" sldId="2147483672"/>
            <pc:sldLayoutMk cId="2060412847" sldId="2147483683"/>
          </pc:sldLayoutMkLst>
        </pc:sldLayoutChg>
      </pc:sldMasterChg>
      <pc:sldMasterChg chg="add addSldLayout modSldLayout">
        <pc:chgData name="Lynnell T. Gibson" userId="S::lgibson@nps.k12.va.us::af190086-9fe6-42c8-82c8-a6513fc35cd6" providerId="AD" clId="Web-{F9038D1F-DA25-5B2F-13D3-EE431AF8DA11}" dt="2021-08-04T01:48:49.279" v="16"/>
        <pc:sldMasterMkLst>
          <pc:docMk/>
          <pc:sldMasterMk cId="3388996258" sldId="2147483684"/>
        </pc:sldMasterMkLst>
        <pc:sldLayoutChg chg="add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3388996258" sldId="2147483684"/>
            <pc:sldLayoutMk cId="1087219113" sldId="2147483685"/>
          </pc:sldLayoutMkLst>
        </pc:sldLayoutChg>
        <pc:sldLayoutChg chg="add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3388996258" sldId="2147483684"/>
            <pc:sldLayoutMk cId="1800072828" sldId="2147483686"/>
          </pc:sldLayoutMkLst>
        </pc:sldLayoutChg>
        <pc:sldLayoutChg chg="add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3388996258" sldId="2147483684"/>
            <pc:sldLayoutMk cId="1749898865" sldId="2147483687"/>
          </pc:sldLayoutMkLst>
        </pc:sldLayoutChg>
        <pc:sldLayoutChg chg="add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3388996258" sldId="2147483684"/>
            <pc:sldLayoutMk cId="3782151374" sldId="2147483688"/>
          </pc:sldLayoutMkLst>
        </pc:sldLayoutChg>
        <pc:sldLayoutChg chg="add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3388996258" sldId="2147483684"/>
            <pc:sldLayoutMk cId="2409278512" sldId="2147483689"/>
          </pc:sldLayoutMkLst>
        </pc:sldLayoutChg>
        <pc:sldLayoutChg chg="add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3388996258" sldId="2147483684"/>
            <pc:sldLayoutMk cId="3514239213" sldId="2147483690"/>
          </pc:sldLayoutMkLst>
        </pc:sldLayoutChg>
        <pc:sldLayoutChg chg="add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3388996258" sldId="2147483684"/>
            <pc:sldLayoutMk cId="1560536142" sldId="2147483691"/>
          </pc:sldLayoutMkLst>
        </pc:sldLayoutChg>
        <pc:sldLayoutChg chg="add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3388996258" sldId="2147483684"/>
            <pc:sldLayoutMk cId="774657536" sldId="2147483692"/>
          </pc:sldLayoutMkLst>
        </pc:sldLayoutChg>
        <pc:sldLayoutChg chg="add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3388996258" sldId="2147483684"/>
            <pc:sldLayoutMk cId="1070358048" sldId="2147483693"/>
          </pc:sldLayoutMkLst>
        </pc:sldLayoutChg>
        <pc:sldLayoutChg chg="add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3388996258" sldId="2147483684"/>
            <pc:sldLayoutMk cId="2427500504" sldId="2147483694"/>
          </pc:sldLayoutMkLst>
        </pc:sldLayoutChg>
        <pc:sldLayoutChg chg="add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3388996258" sldId="2147483684"/>
            <pc:sldLayoutMk cId="3294704907" sldId="2147483695"/>
          </pc:sldLayoutMkLst>
        </pc:sldLayoutChg>
        <pc:sldLayoutChg chg="add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3388996258" sldId="2147483684"/>
            <pc:sldLayoutMk cId="285541390" sldId="2147483696"/>
          </pc:sldLayoutMkLst>
        </pc:sldLayoutChg>
        <pc:sldLayoutChg chg="add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3388996258" sldId="2147483684"/>
            <pc:sldLayoutMk cId="1037940913" sldId="2147483697"/>
          </pc:sldLayoutMkLst>
        </pc:sldLayoutChg>
        <pc:sldLayoutChg chg="add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3388996258" sldId="2147483684"/>
            <pc:sldLayoutMk cId="3618480020" sldId="2147483698"/>
          </pc:sldLayoutMkLst>
        </pc:sldLayoutChg>
        <pc:sldLayoutChg chg="add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3388996258" sldId="2147483684"/>
            <pc:sldLayoutMk cId="2660234024" sldId="2147483699"/>
          </pc:sldLayoutMkLst>
        </pc:sldLayoutChg>
        <pc:sldLayoutChg chg="add mod replId">
          <pc:chgData name="Lynnell T. Gibson" userId="S::lgibson@nps.k12.va.us::af190086-9fe6-42c8-82c8-a6513fc35cd6" providerId="AD" clId="Web-{F9038D1F-DA25-5B2F-13D3-EE431AF8DA11}" dt="2021-08-04T01:48:49.279" v="16"/>
          <pc:sldLayoutMkLst>
            <pc:docMk/>
            <pc:sldMasterMk cId="3388996258" sldId="2147483684"/>
            <pc:sldLayoutMk cId="854111007" sldId="2147483700"/>
          </pc:sldLayoutMkLst>
        </pc:sldLayoutChg>
      </pc:sldMasterChg>
    </pc:docChg>
  </pc:docChgLst>
  <pc:docChgLst>
    <pc:chgData name="Michael Cataldo" userId="S::mcataldo@nps.k12.va.us::0435df72-04ec-41ea-a480-f20c6ba743ff" providerId="AD" clId="Web-{6B289129-7C27-07DE-4FCF-38D53134CBE0}"/>
    <pc:docChg chg="modSld">
      <pc:chgData name="Michael Cataldo" userId="S::mcataldo@nps.k12.va.us::0435df72-04ec-41ea-a480-f20c6ba743ff" providerId="AD" clId="Web-{6B289129-7C27-07DE-4FCF-38D53134CBE0}" dt="2021-08-04T19:31:15.525" v="113"/>
      <pc:docMkLst>
        <pc:docMk/>
      </pc:docMkLst>
      <pc:sldChg chg="addSp modSp mod setBg">
        <pc:chgData name="Michael Cataldo" userId="S::mcataldo@nps.k12.va.us::0435df72-04ec-41ea-a480-f20c6ba743ff" providerId="AD" clId="Web-{6B289129-7C27-07DE-4FCF-38D53134CBE0}" dt="2021-08-04T19:31:15.525" v="113"/>
        <pc:sldMkLst>
          <pc:docMk/>
          <pc:sldMk cId="327467072" sldId="268"/>
        </pc:sldMkLst>
        <pc:spChg chg="mod">
          <ac:chgData name="Michael Cataldo" userId="S::mcataldo@nps.k12.va.us::0435df72-04ec-41ea-a480-f20c6ba743ff" providerId="AD" clId="Web-{6B289129-7C27-07DE-4FCF-38D53134CBE0}" dt="2021-08-04T19:31:15.525" v="113"/>
          <ac:spMkLst>
            <pc:docMk/>
            <pc:sldMk cId="327467072" sldId="268"/>
            <ac:spMk id="2" creationId="{0C18310E-08CA-4B37-A5AD-18FE2FD1995C}"/>
          </ac:spMkLst>
        </pc:spChg>
        <pc:spChg chg="mod">
          <ac:chgData name="Michael Cataldo" userId="S::mcataldo@nps.k12.va.us::0435df72-04ec-41ea-a480-f20c6ba743ff" providerId="AD" clId="Web-{6B289129-7C27-07DE-4FCF-38D53134CBE0}" dt="2021-08-04T19:31:15.525" v="113"/>
          <ac:spMkLst>
            <pc:docMk/>
            <pc:sldMk cId="327467072" sldId="268"/>
            <ac:spMk id="3" creationId="{6D6AB640-3E97-4053-B891-960B4C90B80B}"/>
          </ac:spMkLst>
        </pc:spChg>
        <pc:picChg chg="add mod ord">
          <ac:chgData name="Michael Cataldo" userId="S::mcataldo@nps.k12.va.us::0435df72-04ec-41ea-a480-f20c6ba743ff" providerId="AD" clId="Web-{6B289129-7C27-07DE-4FCF-38D53134CBE0}" dt="2021-08-04T19:31:15.525" v="113"/>
          <ac:picMkLst>
            <pc:docMk/>
            <pc:sldMk cId="327467072" sldId="268"/>
            <ac:picMk id="4" creationId="{22EEDB9F-678F-4264-B143-6A60F70B281D}"/>
          </ac:picMkLst>
        </pc:picChg>
        <pc:picChg chg="mod">
          <ac:chgData name="Michael Cataldo" userId="S::mcataldo@nps.k12.va.us::0435df72-04ec-41ea-a480-f20c6ba743ff" providerId="AD" clId="Web-{6B289129-7C27-07DE-4FCF-38D53134CBE0}" dt="2021-08-04T19:31:15.525" v="113"/>
          <ac:picMkLst>
            <pc:docMk/>
            <pc:sldMk cId="327467072" sldId="268"/>
            <ac:picMk id="7" creationId="{AE110157-0100-4BAF-8597-C8D8A75C6643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9B6954-6EFA-4E12-B0CD-DC42003FDDB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6550927-2DD8-4EEF-BA8B-062A95DAB8C4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/>
              <a:cs typeface="Calibri"/>
            </a:rPr>
            <a:t>Contents</a:t>
          </a:r>
        </a:p>
      </dgm:t>
    </dgm:pt>
    <dgm:pt modelId="{CB1B3930-22A2-49DB-95CD-127468555477}" type="parTrans" cxnId="{08CFD49C-0C19-44D1-93C3-9677710A1C1A}">
      <dgm:prSet/>
      <dgm:spPr/>
      <dgm:t>
        <a:bodyPr/>
        <a:lstStyle/>
        <a:p>
          <a:endParaRPr lang="en-US"/>
        </a:p>
      </dgm:t>
    </dgm:pt>
    <dgm:pt modelId="{32F3BA48-CC53-475E-A090-EB8E0BE3D5A0}" type="sibTrans" cxnId="{08CFD49C-0C19-44D1-93C3-9677710A1C1A}">
      <dgm:prSet/>
      <dgm:spPr/>
      <dgm:t>
        <a:bodyPr/>
        <a:lstStyle/>
        <a:p>
          <a:endParaRPr lang="en-US"/>
        </a:p>
      </dgm:t>
    </dgm:pt>
    <dgm:pt modelId="{3676DDEE-794F-4106-B587-3954736CB7C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Calibri"/>
              <a:cs typeface="Calibri"/>
            </a:rPr>
            <a:t>5 Days A Week In Person Learning for ALL</a:t>
          </a:r>
          <a:endParaRPr lang="en-US">
            <a:latin typeface="Calibri"/>
            <a:cs typeface="Calibri"/>
          </a:endParaRPr>
        </a:p>
      </dgm:t>
    </dgm:pt>
    <dgm:pt modelId="{1E531501-5156-4CD7-909D-8EB8327D0655}" type="parTrans" cxnId="{FAB369E6-2BF9-4EB4-A4F3-62B981473B91}">
      <dgm:prSet/>
      <dgm:spPr/>
      <dgm:t>
        <a:bodyPr/>
        <a:lstStyle/>
        <a:p>
          <a:endParaRPr lang="en-US"/>
        </a:p>
      </dgm:t>
    </dgm:pt>
    <dgm:pt modelId="{C4D9DC52-A4A1-4D74-BBC4-6ED85F36E4E3}" type="sibTrans" cxnId="{FAB369E6-2BF9-4EB4-A4F3-62B981473B91}">
      <dgm:prSet/>
      <dgm:spPr/>
      <dgm:t>
        <a:bodyPr/>
        <a:lstStyle/>
        <a:p>
          <a:endParaRPr lang="en-US"/>
        </a:p>
      </dgm:t>
    </dgm:pt>
    <dgm:pt modelId="{7CE0058E-6479-428A-B2D5-539C2D7533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Calibri"/>
              <a:cs typeface="Calibri"/>
            </a:rPr>
            <a:t>A Safe and Healthy Return </a:t>
          </a:r>
          <a:endParaRPr lang="en-US">
            <a:latin typeface="Calibri"/>
            <a:cs typeface="Calibri"/>
          </a:endParaRPr>
        </a:p>
      </dgm:t>
    </dgm:pt>
    <dgm:pt modelId="{A4CDB4DD-222D-4050-A24A-9F40BEC5C097}" type="parTrans" cxnId="{B2249849-97D1-4D08-994F-1A66C88E3C88}">
      <dgm:prSet/>
      <dgm:spPr/>
      <dgm:t>
        <a:bodyPr/>
        <a:lstStyle/>
        <a:p>
          <a:endParaRPr lang="en-US"/>
        </a:p>
      </dgm:t>
    </dgm:pt>
    <dgm:pt modelId="{1877F712-F216-41A9-8A8B-6CEB0656BE03}" type="sibTrans" cxnId="{B2249849-97D1-4D08-994F-1A66C88E3C88}">
      <dgm:prSet/>
      <dgm:spPr/>
      <dgm:t>
        <a:bodyPr/>
        <a:lstStyle/>
        <a:p>
          <a:endParaRPr lang="en-US"/>
        </a:p>
      </dgm:t>
    </dgm:pt>
    <dgm:pt modelId="{8D0AB534-03D6-4F41-BE9F-677F8E1697A0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alibri"/>
              <a:cs typeface="Calibri"/>
            </a:rPr>
            <a:t>Social Emotional Learning for Students and Staff</a:t>
          </a:r>
        </a:p>
      </dgm:t>
    </dgm:pt>
    <dgm:pt modelId="{EDF55F34-3F1F-4D9C-A0E4-C28B07D39287}" type="parTrans" cxnId="{C7A48558-6F8B-4400-8F6D-21BBAB3D85D5}">
      <dgm:prSet/>
      <dgm:spPr/>
      <dgm:t>
        <a:bodyPr/>
        <a:lstStyle/>
        <a:p>
          <a:endParaRPr lang="en-US"/>
        </a:p>
      </dgm:t>
    </dgm:pt>
    <dgm:pt modelId="{8171C38E-F6B5-44EF-A0D7-C57FCF867A62}" type="sibTrans" cxnId="{C7A48558-6F8B-4400-8F6D-21BBAB3D85D5}">
      <dgm:prSet/>
      <dgm:spPr/>
      <dgm:t>
        <a:bodyPr/>
        <a:lstStyle/>
        <a:p>
          <a:endParaRPr lang="en-US"/>
        </a:p>
      </dgm:t>
    </dgm:pt>
    <dgm:pt modelId="{2282A946-A718-4091-A326-7DF88D3A8CB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Calibri"/>
              <a:cs typeface="Calibri"/>
            </a:rPr>
            <a:t>Transportation</a:t>
          </a:r>
          <a:r>
            <a:rPr lang="en-US">
              <a:latin typeface="Calibri"/>
              <a:cs typeface="Calibri"/>
            </a:rPr>
            <a:t> and Child Nutrition Services</a:t>
          </a:r>
        </a:p>
      </dgm:t>
    </dgm:pt>
    <dgm:pt modelId="{589BF655-1794-4479-A1CB-A177E92BD6F3}" type="parTrans" cxnId="{AC9AFAA3-EE4B-409A-B9A5-B23557EE7CAA}">
      <dgm:prSet/>
      <dgm:spPr/>
      <dgm:t>
        <a:bodyPr/>
        <a:lstStyle/>
        <a:p>
          <a:endParaRPr lang="en-US"/>
        </a:p>
      </dgm:t>
    </dgm:pt>
    <dgm:pt modelId="{93CDAC1A-EB20-4FD0-BE8D-505704EA46EA}" type="sibTrans" cxnId="{AC9AFAA3-EE4B-409A-B9A5-B23557EE7CAA}">
      <dgm:prSet/>
      <dgm:spPr/>
      <dgm:t>
        <a:bodyPr/>
        <a:lstStyle/>
        <a:p>
          <a:endParaRPr lang="en-US"/>
        </a:p>
      </dgm:t>
    </dgm:pt>
    <dgm:pt modelId="{CD25FC82-A0CC-4280-8F33-F7C9FD6F4B7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Calibri"/>
              <a:cs typeface="Calibri"/>
            </a:rPr>
            <a:t>Questions and Discussion</a:t>
          </a:r>
          <a:endParaRPr lang="en-US">
            <a:latin typeface="Calibri"/>
            <a:cs typeface="Calibri"/>
          </a:endParaRPr>
        </a:p>
      </dgm:t>
    </dgm:pt>
    <dgm:pt modelId="{C7F227A7-04C8-42C6-95B6-B471B1E09A49}" type="parTrans" cxnId="{A51F9733-A471-4B47-A1D1-436ED1FD5991}">
      <dgm:prSet/>
      <dgm:spPr/>
      <dgm:t>
        <a:bodyPr/>
        <a:lstStyle/>
        <a:p>
          <a:endParaRPr lang="en-US"/>
        </a:p>
      </dgm:t>
    </dgm:pt>
    <dgm:pt modelId="{C4AAC703-E938-4537-B65B-C99A3400EBF2}" type="sibTrans" cxnId="{A51F9733-A471-4B47-A1D1-436ED1FD5991}">
      <dgm:prSet/>
      <dgm:spPr/>
      <dgm:t>
        <a:bodyPr/>
        <a:lstStyle/>
        <a:p>
          <a:endParaRPr lang="en-US"/>
        </a:p>
      </dgm:t>
    </dgm:pt>
    <dgm:pt modelId="{7DC2C60D-13D4-4F8F-AA50-259B7CACBD6E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Calibri"/>
              <a:cs typeface="Calibri"/>
            </a:rPr>
            <a:t>Academics</a:t>
          </a:r>
        </a:p>
      </dgm:t>
    </dgm:pt>
    <dgm:pt modelId="{79198952-E337-42BD-92D1-7E854624C09F}" type="parTrans" cxnId="{7F783B24-AA9A-4C6F-9F4E-90BD50194B3F}">
      <dgm:prSet/>
      <dgm:spPr/>
    </dgm:pt>
    <dgm:pt modelId="{C32E623C-1EAB-4011-AC5D-50EA0218D958}" type="sibTrans" cxnId="{7F783B24-AA9A-4C6F-9F4E-90BD50194B3F}">
      <dgm:prSet/>
      <dgm:spPr/>
    </dgm:pt>
    <dgm:pt modelId="{31A2EEAF-3F2E-4030-B5B6-1DDC6C992C57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Calibri"/>
              <a:cs typeface="Calibri"/>
            </a:rPr>
            <a:t>Virtual Scholars Academy</a:t>
          </a:r>
        </a:p>
      </dgm:t>
    </dgm:pt>
    <dgm:pt modelId="{AC90B7DE-BD38-4C2F-9565-30A23B87ED15}" type="parTrans" cxnId="{93496A90-BBF6-4EBF-9D6A-1E1AAB2893C9}">
      <dgm:prSet/>
      <dgm:spPr/>
    </dgm:pt>
    <dgm:pt modelId="{DBC4F89C-42F5-4970-9919-B1B101C190AA}" type="sibTrans" cxnId="{93496A90-BBF6-4EBF-9D6A-1E1AAB2893C9}">
      <dgm:prSet/>
      <dgm:spPr/>
    </dgm:pt>
    <dgm:pt modelId="{B09F9D8B-94F4-4194-AFAD-A8BE5460676D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Calibri"/>
              <a:cs typeface="Calibri"/>
            </a:rPr>
            <a:t>Staffing</a:t>
          </a:r>
        </a:p>
      </dgm:t>
    </dgm:pt>
    <dgm:pt modelId="{170DE668-9E3E-43F6-BD71-FABC3A17A441}" type="parTrans" cxnId="{819F2A60-7212-4E96-9907-E7387ABEC9FE}">
      <dgm:prSet/>
      <dgm:spPr/>
    </dgm:pt>
    <dgm:pt modelId="{3B49B12D-C017-4BAC-BE9C-CA92DAA9AAAD}" type="sibTrans" cxnId="{819F2A60-7212-4E96-9907-E7387ABEC9FE}">
      <dgm:prSet/>
      <dgm:spPr/>
    </dgm:pt>
    <dgm:pt modelId="{D0A3C6DE-D7EF-4CA7-9226-427E21AD37E6}" type="pres">
      <dgm:prSet presAssocID="{5C9B6954-6EFA-4E12-B0CD-DC42003FDDB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61F9E1-BDA4-4985-969C-C11F4700C2C5}" type="pres">
      <dgm:prSet presAssocID="{E6550927-2DD8-4EEF-BA8B-062A95DAB8C4}" presName="compNode" presStyleCnt="0"/>
      <dgm:spPr/>
    </dgm:pt>
    <dgm:pt modelId="{15E7A09F-8E4F-454E-973E-63FF4071CF9C}" type="pres">
      <dgm:prSet presAssocID="{E6550927-2DD8-4EEF-BA8B-062A95DAB8C4}" presName="bgRect" presStyleLbl="bgShp" presStyleIdx="0" presStyleCnt="9"/>
      <dgm:spPr/>
    </dgm:pt>
    <dgm:pt modelId="{EB63E82D-A066-410E-93C2-4396F384BCA5}" type="pres">
      <dgm:prSet presAssocID="{E6550927-2DD8-4EEF-BA8B-062A95DAB8C4}" presName="iconRect" presStyleLbl="node1" presStyleIdx="0" presStyleCnt="9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C7BE217F-6245-47A6-80F9-F80C5B861DF8}" type="pres">
      <dgm:prSet presAssocID="{E6550927-2DD8-4EEF-BA8B-062A95DAB8C4}" presName="spaceRect" presStyleCnt="0"/>
      <dgm:spPr/>
    </dgm:pt>
    <dgm:pt modelId="{30C7E4AF-78D9-4B65-A3B1-8FCE5EC7F495}" type="pres">
      <dgm:prSet presAssocID="{E6550927-2DD8-4EEF-BA8B-062A95DAB8C4}" presName="parTx" presStyleLbl="revTx" presStyleIdx="0" presStyleCnt="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99AFF89-BA30-41D5-9510-A36C006FF1FE}" type="pres">
      <dgm:prSet presAssocID="{32F3BA48-CC53-475E-A090-EB8E0BE3D5A0}" presName="sibTrans" presStyleCnt="0"/>
      <dgm:spPr/>
    </dgm:pt>
    <dgm:pt modelId="{8AE402EA-ECEF-4BD8-8FBC-B4C89D55F9D5}" type="pres">
      <dgm:prSet presAssocID="{3676DDEE-794F-4106-B587-3954736CB7CB}" presName="compNode" presStyleCnt="0"/>
      <dgm:spPr/>
    </dgm:pt>
    <dgm:pt modelId="{2AB5159D-3C21-4E89-89E5-CFA0985F07E6}" type="pres">
      <dgm:prSet presAssocID="{3676DDEE-794F-4106-B587-3954736CB7CB}" presName="bgRect" presStyleLbl="bgShp" presStyleIdx="1" presStyleCnt="9"/>
      <dgm:spPr/>
    </dgm:pt>
    <dgm:pt modelId="{CA6B5D7B-C7D4-4DAA-9FF5-62721A2075FC}" type="pres">
      <dgm:prSet presAssocID="{3676DDEE-794F-4106-B587-3954736CB7CB}" presName="iconRect" presStyleLbl="node1" presStyleIdx="1" presStyleCnt="9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EFD3EE8E-3BEA-4CF4-9CA6-75F8C2FE71D5}" type="pres">
      <dgm:prSet presAssocID="{3676DDEE-794F-4106-B587-3954736CB7CB}" presName="spaceRect" presStyleCnt="0"/>
      <dgm:spPr/>
    </dgm:pt>
    <dgm:pt modelId="{C0827973-AE68-45A1-A8F8-FF6B28F9055C}" type="pres">
      <dgm:prSet presAssocID="{3676DDEE-794F-4106-B587-3954736CB7CB}" presName="parTx" presStyleLbl="revTx" presStyleIdx="1" presStyleCnt="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95CE06C-526B-4101-860D-B2FF6F8B39D3}" type="pres">
      <dgm:prSet presAssocID="{C4D9DC52-A4A1-4D74-BBC4-6ED85F36E4E3}" presName="sibTrans" presStyleCnt="0"/>
      <dgm:spPr/>
    </dgm:pt>
    <dgm:pt modelId="{8E4CB8FE-8153-4BA5-9A7A-22D3F52B8521}" type="pres">
      <dgm:prSet presAssocID="{7DC2C60D-13D4-4F8F-AA50-259B7CACBD6E}" presName="compNode" presStyleCnt="0"/>
      <dgm:spPr/>
    </dgm:pt>
    <dgm:pt modelId="{CA9AF994-8532-49CE-8798-8D35B6AB0FF3}" type="pres">
      <dgm:prSet presAssocID="{7DC2C60D-13D4-4F8F-AA50-259B7CACBD6E}" presName="bgRect" presStyleLbl="bgShp" presStyleIdx="2" presStyleCnt="9"/>
      <dgm:spPr/>
    </dgm:pt>
    <dgm:pt modelId="{BE7750C3-DEB5-43C0-8710-AB7529105094}" type="pres">
      <dgm:prSet presAssocID="{7DC2C60D-13D4-4F8F-AA50-259B7CACBD6E}" presName="iconRect" presStyleLbl="node1" presStyleIdx="2" presStyleCnt="9"/>
      <dgm:spPr/>
    </dgm:pt>
    <dgm:pt modelId="{531FD0BC-B930-4D06-BC27-F8EB052F46A8}" type="pres">
      <dgm:prSet presAssocID="{7DC2C60D-13D4-4F8F-AA50-259B7CACBD6E}" presName="spaceRect" presStyleCnt="0"/>
      <dgm:spPr/>
    </dgm:pt>
    <dgm:pt modelId="{ADF3F971-02B4-48DB-A922-36A3928651F1}" type="pres">
      <dgm:prSet presAssocID="{7DC2C60D-13D4-4F8F-AA50-259B7CACBD6E}" presName="parTx" presStyleLbl="revTx" presStyleIdx="2" presStyleCnt="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1024A73-A837-4B72-A09A-D2834849EBC4}" type="pres">
      <dgm:prSet presAssocID="{C32E623C-1EAB-4011-AC5D-50EA0218D958}" presName="sibTrans" presStyleCnt="0"/>
      <dgm:spPr/>
    </dgm:pt>
    <dgm:pt modelId="{7DD99D8E-8F67-409B-B08E-5BA113989D0D}" type="pres">
      <dgm:prSet presAssocID="{7CE0058E-6479-428A-B2D5-539C2D753342}" presName="compNode" presStyleCnt="0"/>
      <dgm:spPr/>
    </dgm:pt>
    <dgm:pt modelId="{D3112EDB-770B-4999-8E6C-7CDCD614F9B3}" type="pres">
      <dgm:prSet presAssocID="{7CE0058E-6479-428A-B2D5-539C2D753342}" presName="bgRect" presStyleLbl="bgShp" presStyleIdx="3" presStyleCnt="9"/>
      <dgm:spPr/>
    </dgm:pt>
    <dgm:pt modelId="{B2729B19-8D88-4BBE-9270-720ECB9768E5}" type="pres">
      <dgm:prSet presAssocID="{7CE0058E-6479-428A-B2D5-539C2D753342}" presName="iconRect" presStyleLbl="node1" presStyleIdx="3" presStyleCnt="9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E513CE30-B651-4059-B99D-08035D8CF035}" type="pres">
      <dgm:prSet presAssocID="{7CE0058E-6479-428A-B2D5-539C2D753342}" presName="spaceRect" presStyleCnt="0"/>
      <dgm:spPr/>
    </dgm:pt>
    <dgm:pt modelId="{D3FEED0B-0FDA-4A25-9191-4673E642D6E9}" type="pres">
      <dgm:prSet presAssocID="{7CE0058E-6479-428A-B2D5-539C2D753342}" presName="parTx" presStyleLbl="revTx" presStyleIdx="3" presStyleCnt="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B7C8CC8-C5AE-444E-AE93-82EA8C84ED3F}" type="pres">
      <dgm:prSet presAssocID="{1877F712-F216-41A9-8A8B-6CEB0656BE03}" presName="sibTrans" presStyleCnt="0"/>
      <dgm:spPr/>
    </dgm:pt>
    <dgm:pt modelId="{86EC8800-CBDC-4CD8-BB0B-E9C8AE5CCAC9}" type="pres">
      <dgm:prSet presAssocID="{8D0AB534-03D6-4F41-BE9F-677F8E1697A0}" presName="compNode" presStyleCnt="0"/>
      <dgm:spPr/>
    </dgm:pt>
    <dgm:pt modelId="{E7F07E4B-0CA4-40BB-A61B-EFDAC89586CC}" type="pres">
      <dgm:prSet presAssocID="{8D0AB534-03D6-4F41-BE9F-677F8E1697A0}" presName="bgRect" presStyleLbl="bgShp" presStyleIdx="4" presStyleCnt="9"/>
      <dgm:spPr/>
    </dgm:pt>
    <dgm:pt modelId="{DB2C2F58-8EC6-4D87-B503-F2990F452D9D}" type="pres">
      <dgm:prSet presAssocID="{8D0AB534-03D6-4F41-BE9F-677F8E1697A0}" presName="iconRect" presStyleLbl="node1" presStyleIdx="4" presStyleCnt="9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First Aid Kit"/>
        </a:ext>
      </dgm:extLst>
    </dgm:pt>
    <dgm:pt modelId="{379FA6DB-F961-4521-8B3D-888D57FED9B7}" type="pres">
      <dgm:prSet presAssocID="{8D0AB534-03D6-4F41-BE9F-677F8E1697A0}" presName="spaceRect" presStyleCnt="0"/>
      <dgm:spPr/>
    </dgm:pt>
    <dgm:pt modelId="{9619415E-FBB0-4A92-A8B5-F10284DFF8B0}" type="pres">
      <dgm:prSet presAssocID="{8D0AB534-03D6-4F41-BE9F-677F8E1697A0}" presName="parTx" presStyleLbl="revTx" presStyleIdx="4" presStyleCnt="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B788CEE-2B7B-466F-854E-DEC96EC471B2}" type="pres">
      <dgm:prSet presAssocID="{8171C38E-F6B5-44EF-A0D7-C57FCF867A62}" presName="sibTrans" presStyleCnt="0"/>
      <dgm:spPr/>
    </dgm:pt>
    <dgm:pt modelId="{F077EAF3-BA10-4B08-A7BF-7E894E77A7EE}" type="pres">
      <dgm:prSet presAssocID="{2282A946-A718-4091-A326-7DF88D3A8CB5}" presName="compNode" presStyleCnt="0"/>
      <dgm:spPr/>
    </dgm:pt>
    <dgm:pt modelId="{5F566F96-85F1-46C3-A799-77DD0C59F6EE}" type="pres">
      <dgm:prSet presAssocID="{2282A946-A718-4091-A326-7DF88D3A8CB5}" presName="bgRect" presStyleLbl="bgShp" presStyleIdx="5" presStyleCnt="9"/>
      <dgm:spPr/>
    </dgm:pt>
    <dgm:pt modelId="{9EA61238-DED9-4C62-86E0-0B8F29DD76CE}" type="pres">
      <dgm:prSet presAssocID="{2282A946-A718-4091-A326-7DF88D3A8CB5}" presName="iconRect" presStyleLbl="node1" presStyleIdx="5" presStyleCnt="9"/>
      <dgm:spPr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us"/>
        </a:ext>
      </dgm:extLst>
    </dgm:pt>
    <dgm:pt modelId="{80682765-BBD5-474A-A25F-FE9C6CD5081B}" type="pres">
      <dgm:prSet presAssocID="{2282A946-A718-4091-A326-7DF88D3A8CB5}" presName="spaceRect" presStyleCnt="0"/>
      <dgm:spPr/>
    </dgm:pt>
    <dgm:pt modelId="{EBDC05AC-5871-486C-9153-79982914EAE3}" type="pres">
      <dgm:prSet presAssocID="{2282A946-A718-4091-A326-7DF88D3A8CB5}" presName="parTx" presStyleLbl="revTx" presStyleIdx="5" presStyleCnt="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E466E02-5080-4811-B378-573857D9C71B}" type="pres">
      <dgm:prSet presAssocID="{93CDAC1A-EB20-4FD0-BE8D-505704EA46EA}" presName="sibTrans" presStyleCnt="0"/>
      <dgm:spPr/>
    </dgm:pt>
    <dgm:pt modelId="{CABCC140-6205-458E-87D0-0675A878E32E}" type="pres">
      <dgm:prSet presAssocID="{B09F9D8B-94F4-4194-AFAD-A8BE5460676D}" presName="compNode" presStyleCnt="0"/>
      <dgm:spPr/>
    </dgm:pt>
    <dgm:pt modelId="{1196723A-3716-46E1-970C-4BBD2A4285A0}" type="pres">
      <dgm:prSet presAssocID="{B09F9D8B-94F4-4194-AFAD-A8BE5460676D}" presName="bgRect" presStyleLbl="bgShp" presStyleIdx="6" presStyleCnt="9"/>
      <dgm:spPr/>
    </dgm:pt>
    <dgm:pt modelId="{0669EB31-AC66-40D7-8FBD-2340BC18E39F}" type="pres">
      <dgm:prSet presAssocID="{B09F9D8B-94F4-4194-AFAD-A8BE5460676D}" presName="iconRect" presStyleLbl="node1" presStyleIdx="6" presStyleCnt="9"/>
      <dgm:spPr/>
    </dgm:pt>
    <dgm:pt modelId="{124225AF-E42A-49A4-AC3D-8259E5FFA207}" type="pres">
      <dgm:prSet presAssocID="{B09F9D8B-94F4-4194-AFAD-A8BE5460676D}" presName="spaceRect" presStyleCnt="0"/>
      <dgm:spPr/>
    </dgm:pt>
    <dgm:pt modelId="{ED33A513-C267-4DDF-97E4-7C2ABEEE4898}" type="pres">
      <dgm:prSet presAssocID="{B09F9D8B-94F4-4194-AFAD-A8BE5460676D}" presName="parTx" presStyleLbl="revTx" presStyleIdx="6" presStyleCnt="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8D16380-0F01-4F8D-BF3C-680863578C55}" type="pres">
      <dgm:prSet presAssocID="{3B49B12D-C017-4BAC-BE9C-CA92DAA9AAAD}" presName="sibTrans" presStyleCnt="0"/>
      <dgm:spPr/>
    </dgm:pt>
    <dgm:pt modelId="{E131D848-1E36-4C53-BC7D-02C8C1FEE128}" type="pres">
      <dgm:prSet presAssocID="{31A2EEAF-3F2E-4030-B5B6-1DDC6C992C57}" presName="compNode" presStyleCnt="0"/>
      <dgm:spPr/>
    </dgm:pt>
    <dgm:pt modelId="{A94E49AF-685F-4D9A-B11D-8409E24A0127}" type="pres">
      <dgm:prSet presAssocID="{31A2EEAF-3F2E-4030-B5B6-1DDC6C992C57}" presName="bgRect" presStyleLbl="bgShp" presStyleIdx="7" presStyleCnt="9"/>
      <dgm:spPr/>
    </dgm:pt>
    <dgm:pt modelId="{77136EA0-9664-45FC-808B-073916B69152}" type="pres">
      <dgm:prSet presAssocID="{31A2EEAF-3F2E-4030-B5B6-1DDC6C992C57}" presName="iconRect" presStyleLbl="node1" presStyleIdx="7" presStyleCnt="9"/>
      <dgm:spPr/>
    </dgm:pt>
    <dgm:pt modelId="{2A304B52-897B-4959-8E24-5185B3B6D00E}" type="pres">
      <dgm:prSet presAssocID="{31A2EEAF-3F2E-4030-B5B6-1DDC6C992C57}" presName="spaceRect" presStyleCnt="0"/>
      <dgm:spPr/>
    </dgm:pt>
    <dgm:pt modelId="{31D5E3AA-2E33-4738-835A-F0F1E5F6259E}" type="pres">
      <dgm:prSet presAssocID="{31A2EEAF-3F2E-4030-B5B6-1DDC6C992C57}" presName="parTx" presStyleLbl="revTx" presStyleIdx="7" presStyleCnt="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A8336A8-8216-4A7A-B7C8-F8291B73912B}" type="pres">
      <dgm:prSet presAssocID="{DBC4F89C-42F5-4970-9919-B1B101C190AA}" presName="sibTrans" presStyleCnt="0"/>
      <dgm:spPr/>
    </dgm:pt>
    <dgm:pt modelId="{6300B1C9-2B8D-4EE4-990F-C257D25E5C65}" type="pres">
      <dgm:prSet presAssocID="{CD25FC82-A0CC-4280-8F33-F7C9FD6F4B74}" presName="compNode" presStyleCnt="0"/>
      <dgm:spPr/>
    </dgm:pt>
    <dgm:pt modelId="{F0CE4541-ADCB-4129-A701-7C8A874A624C}" type="pres">
      <dgm:prSet presAssocID="{CD25FC82-A0CC-4280-8F33-F7C9FD6F4B74}" presName="bgRect" presStyleLbl="bgShp" presStyleIdx="8" presStyleCnt="9"/>
      <dgm:spPr/>
    </dgm:pt>
    <dgm:pt modelId="{6A5DB103-5C5C-41A5-AECB-4DA98CB628A3}" type="pres">
      <dgm:prSet presAssocID="{CD25FC82-A0CC-4280-8F33-F7C9FD6F4B74}" presName="iconRect" presStyleLbl="node1" presStyleIdx="8" presStyleCnt="9"/>
      <dgm:spPr>
        <a:blipFill>
          <a:blip xmlns:r="http://schemas.openxmlformats.org/officeDocument/2006/relationships"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elp"/>
        </a:ext>
      </dgm:extLst>
    </dgm:pt>
    <dgm:pt modelId="{D517CA1F-F6A9-4822-935A-1898E8B603DD}" type="pres">
      <dgm:prSet presAssocID="{CD25FC82-A0CC-4280-8F33-F7C9FD6F4B74}" presName="spaceRect" presStyleCnt="0"/>
      <dgm:spPr/>
    </dgm:pt>
    <dgm:pt modelId="{372CF4A8-4086-4B4A-9DBD-133558DA94F9}" type="pres">
      <dgm:prSet presAssocID="{CD25FC82-A0CC-4280-8F33-F7C9FD6F4B74}" presName="parTx" presStyleLbl="revTx" presStyleIdx="8" presStyleCnt="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B2249849-97D1-4D08-994F-1A66C88E3C88}" srcId="{5C9B6954-6EFA-4E12-B0CD-DC42003FDDB3}" destId="{7CE0058E-6479-428A-B2D5-539C2D753342}" srcOrd="3" destOrd="0" parTransId="{A4CDB4DD-222D-4050-A24A-9F40BEC5C097}" sibTransId="{1877F712-F216-41A9-8A8B-6CEB0656BE03}"/>
    <dgm:cxn modelId="{7F783B24-AA9A-4C6F-9F4E-90BD50194B3F}" srcId="{5C9B6954-6EFA-4E12-B0CD-DC42003FDDB3}" destId="{7DC2C60D-13D4-4F8F-AA50-259B7CACBD6E}" srcOrd="2" destOrd="0" parTransId="{79198952-E337-42BD-92D1-7E854624C09F}" sibTransId="{C32E623C-1EAB-4011-AC5D-50EA0218D958}"/>
    <dgm:cxn modelId="{B07665B7-367E-4577-8747-FD4C01772946}" type="presOf" srcId="{E6550927-2DD8-4EEF-BA8B-062A95DAB8C4}" destId="{30C7E4AF-78D9-4B65-A3B1-8FCE5EC7F495}" srcOrd="0" destOrd="0" presId="urn:microsoft.com/office/officeart/2018/2/layout/IconVerticalSolidList"/>
    <dgm:cxn modelId="{FAB369E6-2BF9-4EB4-A4F3-62B981473B91}" srcId="{5C9B6954-6EFA-4E12-B0CD-DC42003FDDB3}" destId="{3676DDEE-794F-4106-B587-3954736CB7CB}" srcOrd="1" destOrd="0" parTransId="{1E531501-5156-4CD7-909D-8EB8327D0655}" sibTransId="{C4D9DC52-A4A1-4D74-BBC4-6ED85F36E4E3}"/>
    <dgm:cxn modelId="{AC9AFAA3-EE4B-409A-B9A5-B23557EE7CAA}" srcId="{5C9B6954-6EFA-4E12-B0CD-DC42003FDDB3}" destId="{2282A946-A718-4091-A326-7DF88D3A8CB5}" srcOrd="5" destOrd="0" parTransId="{589BF655-1794-4479-A1CB-A177E92BD6F3}" sibTransId="{93CDAC1A-EB20-4FD0-BE8D-505704EA46EA}"/>
    <dgm:cxn modelId="{1ED450A5-F1BD-4991-B00A-74F57598295B}" type="presOf" srcId="{B09F9D8B-94F4-4194-AFAD-A8BE5460676D}" destId="{ED33A513-C267-4DDF-97E4-7C2ABEEE4898}" srcOrd="0" destOrd="0" presId="urn:microsoft.com/office/officeart/2018/2/layout/IconVerticalSolidList"/>
    <dgm:cxn modelId="{34E278DD-CEF6-4262-A7C3-B2E2FC3E4605}" type="presOf" srcId="{2282A946-A718-4091-A326-7DF88D3A8CB5}" destId="{EBDC05AC-5871-486C-9153-79982914EAE3}" srcOrd="0" destOrd="0" presId="urn:microsoft.com/office/officeart/2018/2/layout/IconVerticalSolidList"/>
    <dgm:cxn modelId="{2092FA8B-B921-4668-BF84-60789FE7B894}" type="presOf" srcId="{8D0AB534-03D6-4F41-BE9F-677F8E1697A0}" destId="{9619415E-FBB0-4A92-A8B5-F10284DFF8B0}" srcOrd="0" destOrd="0" presId="urn:microsoft.com/office/officeart/2018/2/layout/IconVerticalSolidList"/>
    <dgm:cxn modelId="{AF5C0275-29D9-4004-8377-0D35E40B8133}" type="presOf" srcId="{5C9B6954-6EFA-4E12-B0CD-DC42003FDDB3}" destId="{D0A3C6DE-D7EF-4CA7-9226-427E21AD37E6}" srcOrd="0" destOrd="0" presId="urn:microsoft.com/office/officeart/2018/2/layout/IconVerticalSolidList"/>
    <dgm:cxn modelId="{C7A48558-6F8B-4400-8F6D-21BBAB3D85D5}" srcId="{5C9B6954-6EFA-4E12-B0CD-DC42003FDDB3}" destId="{8D0AB534-03D6-4F41-BE9F-677F8E1697A0}" srcOrd="4" destOrd="0" parTransId="{EDF55F34-3F1F-4D9C-A0E4-C28B07D39287}" sibTransId="{8171C38E-F6B5-44EF-A0D7-C57FCF867A62}"/>
    <dgm:cxn modelId="{08CFD49C-0C19-44D1-93C3-9677710A1C1A}" srcId="{5C9B6954-6EFA-4E12-B0CD-DC42003FDDB3}" destId="{E6550927-2DD8-4EEF-BA8B-062A95DAB8C4}" srcOrd="0" destOrd="0" parTransId="{CB1B3930-22A2-49DB-95CD-127468555477}" sibTransId="{32F3BA48-CC53-475E-A090-EB8E0BE3D5A0}"/>
    <dgm:cxn modelId="{2807649C-D287-46C8-8AC2-84A716B991EC}" type="presOf" srcId="{31A2EEAF-3F2E-4030-B5B6-1DDC6C992C57}" destId="{31D5E3AA-2E33-4738-835A-F0F1E5F6259E}" srcOrd="0" destOrd="0" presId="urn:microsoft.com/office/officeart/2018/2/layout/IconVerticalSolidList"/>
    <dgm:cxn modelId="{41195F9B-2B74-4123-AB92-FE21DDF44EC2}" type="presOf" srcId="{7CE0058E-6479-428A-B2D5-539C2D753342}" destId="{D3FEED0B-0FDA-4A25-9191-4673E642D6E9}" srcOrd="0" destOrd="0" presId="urn:microsoft.com/office/officeart/2018/2/layout/IconVerticalSolidList"/>
    <dgm:cxn modelId="{A51F9733-A471-4B47-A1D1-436ED1FD5991}" srcId="{5C9B6954-6EFA-4E12-B0CD-DC42003FDDB3}" destId="{CD25FC82-A0CC-4280-8F33-F7C9FD6F4B74}" srcOrd="8" destOrd="0" parTransId="{C7F227A7-04C8-42C6-95B6-B471B1E09A49}" sibTransId="{C4AAC703-E938-4537-B65B-C99A3400EBF2}"/>
    <dgm:cxn modelId="{819F2A60-7212-4E96-9907-E7387ABEC9FE}" srcId="{5C9B6954-6EFA-4E12-B0CD-DC42003FDDB3}" destId="{B09F9D8B-94F4-4194-AFAD-A8BE5460676D}" srcOrd="6" destOrd="0" parTransId="{170DE668-9E3E-43F6-BD71-FABC3A17A441}" sibTransId="{3B49B12D-C017-4BAC-BE9C-CA92DAA9AAAD}"/>
    <dgm:cxn modelId="{31B0B13D-5429-4040-B19D-0E7702A113A4}" type="presOf" srcId="{3676DDEE-794F-4106-B587-3954736CB7CB}" destId="{C0827973-AE68-45A1-A8F8-FF6B28F9055C}" srcOrd="0" destOrd="0" presId="urn:microsoft.com/office/officeart/2018/2/layout/IconVerticalSolidList"/>
    <dgm:cxn modelId="{AB0E018A-676B-48A6-AF42-40A435141D6D}" type="presOf" srcId="{CD25FC82-A0CC-4280-8F33-F7C9FD6F4B74}" destId="{372CF4A8-4086-4B4A-9DBD-133558DA94F9}" srcOrd="0" destOrd="0" presId="urn:microsoft.com/office/officeart/2018/2/layout/IconVerticalSolidList"/>
    <dgm:cxn modelId="{93496A90-BBF6-4EBF-9D6A-1E1AAB2893C9}" srcId="{5C9B6954-6EFA-4E12-B0CD-DC42003FDDB3}" destId="{31A2EEAF-3F2E-4030-B5B6-1DDC6C992C57}" srcOrd="7" destOrd="0" parTransId="{AC90B7DE-BD38-4C2F-9565-30A23B87ED15}" sibTransId="{DBC4F89C-42F5-4970-9919-B1B101C190AA}"/>
    <dgm:cxn modelId="{8A2E6153-5B43-4537-AA71-E9007B544CB2}" type="presOf" srcId="{7DC2C60D-13D4-4F8F-AA50-259B7CACBD6E}" destId="{ADF3F971-02B4-48DB-A922-36A3928651F1}" srcOrd="0" destOrd="0" presId="urn:microsoft.com/office/officeart/2018/2/layout/IconVerticalSolidList"/>
    <dgm:cxn modelId="{7888C302-4858-4F86-B04B-540916A30644}" type="presParOf" srcId="{D0A3C6DE-D7EF-4CA7-9226-427E21AD37E6}" destId="{7661F9E1-BDA4-4985-969C-C11F4700C2C5}" srcOrd="0" destOrd="0" presId="urn:microsoft.com/office/officeart/2018/2/layout/IconVerticalSolidList"/>
    <dgm:cxn modelId="{1C671002-A4C9-4A37-B924-673784F354F4}" type="presParOf" srcId="{7661F9E1-BDA4-4985-969C-C11F4700C2C5}" destId="{15E7A09F-8E4F-454E-973E-63FF4071CF9C}" srcOrd="0" destOrd="0" presId="urn:microsoft.com/office/officeart/2018/2/layout/IconVerticalSolidList"/>
    <dgm:cxn modelId="{95AD01FA-081F-4863-B20F-8753F42BBEE5}" type="presParOf" srcId="{7661F9E1-BDA4-4985-969C-C11F4700C2C5}" destId="{EB63E82D-A066-410E-93C2-4396F384BCA5}" srcOrd="1" destOrd="0" presId="urn:microsoft.com/office/officeart/2018/2/layout/IconVerticalSolidList"/>
    <dgm:cxn modelId="{09E912EB-7970-44CB-94A1-9DB88B175D63}" type="presParOf" srcId="{7661F9E1-BDA4-4985-969C-C11F4700C2C5}" destId="{C7BE217F-6245-47A6-80F9-F80C5B861DF8}" srcOrd="2" destOrd="0" presId="urn:microsoft.com/office/officeart/2018/2/layout/IconVerticalSolidList"/>
    <dgm:cxn modelId="{4F9211C6-3E9E-449F-B9A2-9A8EDB60FEED}" type="presParOf" srcId="{7661F9E1-BDA4-4985-969C-C11F4700C2C5}" destId="{30C7E4AF-78D9-4B65-A3B1-8FCE5EC7F495}" srcOrd="3" destOrd="0" presId="urn:microsoft.com/office/officeart/2018/2/layout/IconVerticalSolidList"/>
    <dgm:cxn modelId="{0259F02A-7A54-45DE-9FAF-66D6DCF8BC43}" type="presParOf" srcId="{D0A3C6DE-D7EF-4CA7-9226-427E21AD37E6}" destId="{C99AFF89-BA30-41D5-9510-A36C006FF1FE}" srcOrd="1" destOrd="0" presId="urn:microsoft.com/office/officeart/2018/2/layout/IconVerticalSolidList"/>
    <dgm:cxn modelId="{6613AE19-89B7-4698-BB8E-E9F6E290210C}" type="presParOf" srcId="{D0A3C6DE-D7EF-4CA7-9226-427E21AD37E6}" destId="{8AE402EA-ECEF-4BD8-8FBC-B4C89D55F9D5}" srcOrd="2" destOrd="0" presId="urn:microsoft.com/office/officeart/2018/2/layout/IconVerticalSolidList"/>
    <dgm:cxn modelId="{91AA5D63-569B-402A-A269-2402ADEEB368}" type="presParOf" srcId="{8AE402EA-ECEF-4BD8-8FBC-B4C89D55F9D5}" destId="{2AB5159D-3C21-4E89-89E5-CFA0985F07E6}" srcOrd="0" destOrd="0" presId="urn:microsoft.com/office/officeart/2018/2/layout/IconVerticalSolidList"/>
    <dgm:cxn modelId="{43F8BD47-5EB8-418D-B1EB-75C20EE398BE}" type="presParOf" srcId="{8AE402EA-ECEF-4BD8-8FBC-B4C89D55F9D5}" destId="{CA6B5D7B-C7D4-4DAA-9FF5-62721A2075FC}" srcOrd="1" destOrd="0" presId="urn:microsoft.com/office/officeart/2018/2/layout/IconVerticalSolidList"/>
    <dgm:cxn modelId="{35DFA1B1-9A1E-4099-8C60-517A9D708335}" type="presParOf" srcId="{8AE402EA-ECEF-4BD8-8FBC-B4C89D55F9D5}" destId="{EFD3EE8E-3BEA-4CF4-9CA6-75F8C2FE71D5}" srcOrd="2" destOrd="0" presId="urn:microsoft.com/office/officeart/2018/2/layout/IconVerticalSolidList"/>
    <dgm:cxn modelId="{2037D2B1-B63E-415E-ACB3-32708D752D6E}" type="presParOf" srcId="{8AE402EA-ECEF-4BD8-8FBC-B4C89D55F9D5}" destId="{C0827973-AE68-45A1-A8F8-FF6B28F9055C}" srcOrd="3" destOrd="0" presId="urn:microsoft.com/office/officeart/2018/2/layout/IconVerticalSolidList"/>
    <dgm:cxn modelId="{9798F10D-2655-4557-B119-0694E02BB061}" type="presParOf" srcId="{D0A3C6DE-D7EF-4CA7-9226-427E21AD37E6}" destId="{395CE06C-526B-4101-860D-B2FF6F8B39D3}" srcOrd="3" destOrd="0" presId="urn:microsoft.com/office/officeart/2018/2/layout/IconVerticalSolidList"/>
    <dgm:cxn modelId="{35225427-E411-4452-948D-34ADFF96B7D7}" type="presParOf" srcId="{D0A3C6DE-D7EF-4CA7-9226-427E21AD37E6}" destId="{8E4CB8FE-8153-4BA5-9A7A-22D3F52B8521}" srcOrd="4" destOrd="0" presId="urn:microsoft.com/office/officeart/2018/2/layout/IconVerticalSolidList"/>
    <dgm:cxn modelId="{6272F923-4B5F-42AA-9F21-2D07568E6A5C}" type="presParOf" srcId="{8E4CB8FE-8153-4BA5-9A7A-22D3F52B8521}" destId="{CA9AF994-8532-49CE-8798-8D35B6AB0FF3}" srcOrd="0" destOrd="0" presId="urn:microsoft.com/office/officeart/2018/2/layout/IconVerticalSolidList"/>
    <dgm:cxn modelId="{B2062515-4594-43CA-8FC7-6C8EAD0D5D86}" type="presParOf" srcId="{8E4CB8FE-8153-4BA5-9A7A-22D3F52B8521}" destId="{BE7750C3-DEB5-43C0-8710-AB7529105094}" srcOrd="1" destOrd="0" presId="urn:microsoft.com/office/officeart/2018/2/layout/IconVerticalSolidList"/>
    <dgm:cxn modelId="{F740CF37-D77D-48ED-8C42-BAA435881485}" type="presParOf" srcId="{8E4CB8FE-8153-4BA5-9A7A-22D3F52B8521}" destId="{531FD0BC-B930-4D06-BC27-F8EB052F46A8}" srcOrd="2" destOrd="0" presId="urn:microsoft.com/office/officeart/2018/2/layout/IconVerticalSolidList"/>
    <dgm:cxn modelId="{3583DDB8-36AF-41B4-A19D-B6A5FB3485DD}" type="presParOf" srcId="{8E4CB8FE-8153-4BA5-9A7A-22D3F52B8521}" destId="{ADF3F971-02B4-48DB-A922-36A3928651F1}" srcOrd="3" destOrd="0" presId="urn:microsoft.com/office/officeart/2018/2/layout/IconVerticalSolidList"/>
    <dgm:cxn modelId="{F78138D6-BE06-497D-87D0-CCB1BD8FFB9F}" type="presParOf" srcId="{D0A3C6DE-D7EF-4CA7-9226-427E21AD37E6}" destId="{F1024A73-A837-4B72-A09A-D2834849EBC4}" srcOrd="5" destOrd="0" presId="urn:microsoft.com/office/officeart/2018/2/layout/IconVerticalSolidList"/>
    <dgm:cxn modelId="{97A583E8-9028-4A8F-BEB9-F47B31D80AA5}" type="presParOf" srcId="{D0A3C6DE-D7EF-4CA7-9226-427E21AD37E6}" destId="{7DD99D8E-8F67-409B-B08E-5BA113989D0D}" srcOrd="6" destOrd="0" presId="urn:microsoft.com/office/officeart/2018/2/layout/IconVerticalSolidList"/>
    <dgm:cxn modelId="{EF1F831D-3D0F-459E-8D29-7EF6FF445372}" type="presParOf" srcId="{7DD99D8E-8F67-409B-B08E-5BA113989D0D}" destId="{D3112EDB-770B-4999-8E6C-7CDCD614F9B3}" srcOrd="0" destOrd="0" presId="urn:microsoft.com/office/officeart/2018/2/layout/IconVerticalSolidList"/>
    <dgm:cxn modelId="{7339488C-9D66-4571-AF28-A051B1C4F606}" type="presParOf" srcId="{7DD99D8E-8F67-409B-B08E-5BA113989D0D}" destId="{B2729B19-8D88-4BBE-9270-720ECB9768E5}" srcOrd="1" destOrd="0" presId="urn:microsoft.com/office/officeart/2018/2/layout/IconVerticalSolidList"/>
    <dgm:cxn modelId="{E0DA9152-165C-449A-80AA-35979D9B77B0}" type="presParOf" srcId="{7DD99D8E-8F67-409B-B08E-5BA113989D0D}" destId="{E513CE30-B651-4059-B99D-08035D8CF035}" srcOrd="2" destOrd="0" presId="urn:microsoft.com/office/officeart/2018/2/layout/IconVerticalSolidList"/>
    <dgm:cxn modelId="{E688CA2E-4F88-4FBB-8056-F5C8E9D80C06}" type="presParOf" srcId="{7DD99D8E-8F67-409B-B08E-5BA113989D0D}" destId="{D3FEED0B-0FDA-4A25-9191-4673E642D6E9}" srcOrd="3" destOrd="0" presId="urn:microsoft.com/office/officeart/2018/2/layout/IconVerticalSolidList"/>
    <dgm:cxn modelId="{AAB430B8-24E8-442D-9342-710020056DE7}" type="presParOf" srcId="{D0A3C6DE-D7EF-4CA7-9226-427E21AD37E6}" destId="{9B7C8CC8-C5AE-444E-AE93-82EA8C84ED3F}" srcOrd="7" destOrd="0" presId="urn:microsoft.com/office/officeart/2018/2/layout/IconVerticalSolidList"/>
    <dgm:cxn modelId="{F76B1D9F-2B2E-464B-AC68-90343A14975A}" type="presParOf" srcId="{D0A3C6DE-D7EF-4CA7-9226-427E21AD37E6}" destId="{86EC8800-CBDC-4CD8-BB0B-E9C8AE5CCAC9}" srcOrd="8" destOrd="0" presId="urn:microsoft.com/office/officeart/2018/2/layout/IconVerticalSolidList"/>
    <dgm:cxn modelId="{2219622B-1316-4D97-8628-30965CB3BA87}" type="presParOf" srcId="{86EC8800-CBDC-4CD8-BB0B-E9C8AE5CCAC9}" destId="{E7F07E4B-0CA4-40BB-A61B-EFDAC89586CC}" srcOrd="0" destOrd="0" presId="urn:microsoft.com/office/officeart/2018/2/layout/IconVerticalSolidList"/>
    <dgm:cxn modelId="{537CC54B-0AD9-4599-A8F6-27BD84F01496}" type="presParOf" srcId="{86EC8800-CBDC-4CD8-BB0B-E9C8AE5CCAC9}" destId="{DB2C2F58-8EC6-4D87-B503-F2990F452D9D}" srcOrd="1" destOrd="0" presId="urn:microsoft.com/office/officeart/2018/2/layout/IconVerticalSolidList"/>
    <dgm:cxn modelId="{FE69FBD4-AD49-4C0F-A0F0-254CB5CACD9C}" type="presParOf" srcId="{86EC8800-CBDC-4CD8-BB0B-E9C8AE5CCAC9}" destId="{379FA6DB-F961-4521-8B3D-888D57FED9B7}" srcOrd="2" destOrd="0" presId="urn:microsoft.com/office/officeart/2018/2/layout/IconVerticalSolidList"/>
    <dgm:cxn modelId="{453FF1FD-9027-472F-BE76-E38DF7028BF7}" type="presParOf" srcId="{86EC8800-CBDC-4CD8-BB0B-E9C8AE5CCAC9}" destId="{9619415E-FBB0-4A92-A8B5-F10284DFF8B0}" srcOrd="3" destOrd="0" presId="urn:microsoft.com/office/officeart/2018/2/layout/IconVerticalSolidList"/>
    <dgm:cxn modelId="{26FD4ED3-80E8-49D6-817F-CD4B168E8370}" type="presParOf" srcId="{D0A3C6DE-D7EF-4CA7-9226-427E21AD37E6}" destId="{3B788CEE-2B7B-466F-854E-DEC96EC471B2}" srcOrd="9" destOrd="0" presId="urn:microsoft.com/office/officeart/2018/2/layout/IconVerticalSolidList"/>
    <dgm:cxn modelId="{04DB8D8E-3BFF-403E-973A-C4ED13EB4B3C}" type="presParOf" srcId="{D0A3C6DE-D7EF-4CA7-9226-427E21AD37E6}" destId="{F077EAF3-BA10-4B08-A7BF-7E894E77A7EE}" srcOrd="10" destOrd="0" presId="urn:microsoft.com/office/officeart/2018/2/layout/IconVerticalSolidList"/>
    <dgm:cxn modelId="{63B718C8-FDEF-4195-B132-64828D651B07}" type="presParOf" srcId="{F077EAF3-BA10-4B08-A7BF-7E894E77A7EE}" destId="{5F566F96-85F1-46C3-A799-77DD0C59F6EE}" srcOrd="0" destOrd="0" presId="urn:microsoft.com/office/officeart/2018/2/layout/IconVerticalSolidList"/>
    <dgm:cxn modelId="{CDB32E28-84E3-402E-B391-3935BCDFBFE5}" type="presParOf" srcId="{F077EAF3-BA10-4B08-A7BF-7E894E77A7EE}" destId="{9EA61238-DED9-4C62-86E0-0B8F29DD76CE}" srcOrd="1" destOrd="0" presId="urn:microsoft.com/office/officeart/2018/2/layout/IconVerticalSolidList"/>
    <dgm:cxn modelId="{8DB8344D-C21E-4FCC-82BE-ADD442F30D11}" type="presParOf" srcId="{F077EAF3-BA10-4B08-A7BF-7E894E77A7EE}" destId="{80682765-BBD5-474A-A25F-FE9C6CD5081B}" srcOrd="2" destOrd="0" presId="urn:microsoft.com/office/officeart/2018/2/layout/IconVerticalSolidList"/>
    <dgm:cxn modelId="{8CB28C5A-A6B3-4A29-A6E5-3ED16F6E80C9}" type="presParOf" srcId="{F077EAF3-BA10-4B08-A7BF-7E894E77A7EE}" destId="{EBDC05AC-5871-486C-9153-79982914EAE3}" srcOrd="3" destOrd="0" presId="urn:microsoft.com/office/officeart/2018/2/layout/IconVerticalSolidList"/>
    <dgm:cxn modelId="{B6D003B3-0776-4B06-B0BB-EC0D18DE4441}" type="presParOf" srcId="{D0A3C6DE-D7EF-4CA7-9226-427E21AD37E6}" destId="{AE466E02-5080-4811-B378-573857D9C71B}" srcOrd="11" destOrd="0" presId="urn:microsoft.com/office/officeart/2018/2/layout/IconVerticalSolidList"/>
    <dgm:cxn modelId="{3261C0B9-3A45-4003-8556-23F1E00754AE}" type="presParOf" srcId="{D0A3C6DE-D7EF-4CA7-9226-427E21AD37E6}" destId="{CABCC140-6205-458E-87D0-0675A878E32E}" srcOrd="12" destOrd="0" presId="urn:microsoft.com/office/officeart/2018/2/layout/IconVerticalSolidList"/>
    <dgm:cxn modelId="{497B7BB0-018D-4EB1-B287-5B0F98F54A31}" type="presParOf" srcId="{CABCC140-6205-458E-87D0-0675A878E32E}" destId="{1196723A-3716-46E1-970C-4BBD2A4285A0}" srcOrd="0" destOrd="0" presId="urn:microsoft.com/office/officeart/2018/2/layout/IconVerticalSolidList"/>
    <dgm:cxn modelId="{D2FE6CF5-4505-4DE4-986A-7A7E0D1DA60E}" type="presParOf" srcId="{CABCC140-6205-458E-87D0-0675A878E32E}" destId="{0669EB31-AC66-40D7-8FBD-2340BC18E39F}" srcOrd="1" destOrd="0" presId="urn:microsoft.com/office/officeart/2018/2/layout/IconVerticalSolidList"/>
    <dgm:cxn modelId="{96F11650-1F18-44A4-8496-090D6188F4A8}" type="presParOf" srcId="{CABCC140-6205-458E-87D0-0675A878E32E}" destId="{124225AF-E42A-49A4-AC3D-8259E5FFA207}" srcOrd="2" destOrd="0" presId="urn:microsoft.com/office/officeart/2018/2/layout/IconVerticalSolidList"/>
    <dgm:cxn modelId="{B2DACFEE-616E-4518-81F7-A6A5F4066C9A}" type="presParOf" srcId="{CABCC140-6205-458E-87D0-0675A878E32E}" destId="{ED33A513-C267-4DDF-97E4-7C2ABEEE4898}" srcOrd="3" destOrd="0" presId="urn:microsoft.com/office/officeart/2018/2/layout/IconVerticalSolidList"/>
    <dgm:cxn modelId="{E123D6F4-E0E3-4BF0-A48C-6DF9DB63C2FE}" type="presParOf" srcId="{D0A3C6DE-D7EF-4CA7-9226-427E21AD37E6}" destId="{78D16380-0F01-4F8D-BF3C-680863578C55}" srcOrd="13" destOrd="0" presId="urn:microsoft.com/office/officeart/2018/2/layout/IconVerticalSolidList"/>
    <dgm:cxn modelId="{3765F618-DAE3-4750-85E0-5A768C40CBF2}" type="presParOf" srcId="{D0A3C6DE-D7EF-4CA7-9226-427E21AD37E6}" destId="{E131D848-1E36-4C53-BC7D-02C8C1FEE128}" srcOrd="14" destOrd="0" presId="urn:microsoft.com/office/officeart/2018/2/layout/IconVerticalSolidList"/>
    <dgm:cxn modelId="{71439328-458D-42F6-93A7-FED93A4A7AFB}" type="presParOf" srcId="{E131D848-1E36-4C53-BC7D-02C8C1FEE128}" destId="{A94E49AF-685F-4D9A-B11D-8409E24A0127}" srcOrd="0" destOrd="0" presId="urn:microsoft.com/office/officeart/2018/2/layout/IconVerticalSolidList"/>
    <dgm:cxn modelId="{16532F3B-27FD-4E09-A73F-28EF92D06642}" type="presParOf" srcId="{E131D848-1E36-4C53-BC7D-02C8C1FEE128}" destId="{77136EA0-9664-45FC-808B-073916B69152}" srcOrd="1" destOrd="0" presId="urn:microsoft.com/office/officeart/2018/2/layout/IconVerticalSolidList"/>
    <dgm:cxn modelId="{F48C18DA-FCEF-4F94-B188-E3CC74C5D4B1}" type="presParOf" srcId="{E131D848-1E36-4C53-BC7D-02C8C1FEE128}" destId="{2A304B52-897B-4959-8E24-5185B3B6D00E}" srcOrd="2" destOrd="0" presId="urn:microsoft.com/office/officeart/2018/2/layout/IconVerticalSolidList"/>
    <dgm:cxn modelId="{44132F6E-BA28-4552-AEFD-CB920CA47020}" type="presParOf" srcId="{E131D848-1E36-4C53-BC7D-02C8C1FEE128}" destId="{31D5E3AA-2E33-4738-835A-F0F1E5F6259E}" srcOrd="3" destOrd="0" presId="urn:microsoft.com/office/officeart/2018/2/layout/IconVerticalSolidList"/>
    <dgm:cxn modelId="{31545CBB-4E24-4F04-B0FC-ECBFD9F6DEFB}" type="presParOf" srcId="{D0A3C6DE-D7EF-4CA7-9226-427E21AD37E6}" destId="{8A8336A8-8216-4A7A-B7C8-F8291B73912B}" srcOrd="15" destOrd="0" presId="urn:microsoft.com/office/officeart/2018/2/layout/IconVerticalSolidList"/>
    <dgm:cxn modelId="{6611319E-AC84-4EF9-8734-3A1AD76C35B9}" type="presParOf" srcId="{D0A3C6DE-D7EF-4CA7-9226-427E21AD37E6}" destId="{6300B1C9-2B8D-4EE4-990F-C257D25E5C65}" srcOrd="16" destOrd="0" presId="urn:microsoft.com/office/officeart/2018/2/layout/IconVerticalSolidList"/>
    <dgm:cxn modelId="{DAD98661-8982-4123-A284-B4B6E5D183AD}" type="presParOf" srcId="{6300B1C9-2B8D-4EE4-990F-C257D25E5C65}" destId="{F0CE4541-ADCB-4129-A701-7C8A874A624C}" srcOrd="0" destOrd="0" presId="urn:microsoft.com/office/officeart/2018/2/layout/IconVerticalSolidList"/>
    <dgm:cxn modelId="{1ECDCAA1-9B1B-4B15-8427-FF3154310ECB}" type="presParOf" srcId="{6300B1C9-2B8D-4EE4-990F-C257D25E5C65}" destId="{6A5DB103-5C5C-41A5-AECB-4DA98CB628A3}" srcOrd="1" destOrd="0" presId="urn:microsoft.com/office/officeart/2018/2/layout/IconVerticalSolidList"/>
    <dgm:cxn modelId="{F35C0288-138A-4300-9FE9-32C8052A6445}" type="presParOf" srcId="{6300B1C9-2B8D-4EE4-990F-C257D25E5C65}" destId="{D517CA1F-F6A9-4822-935A-1898E8B603DD}" srcOrd="2" destOrd="0" presId="urn:microsoft.com/office/officeart/2018/2/layout/IconVerticalSolidList"/>
    <dgm:cxn modelId="{F0E230D2-A73E-4B89-8172-326A0CB8E467}" type="presParOf" srcId="{6300B1C9-2B8D-4EE4-990F-C257D25E5C65}" destId="{372CF4A8-4086-4B4A-9DBD-133558DA94F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DF59FC-9CAE-43E4-8BE5-011A2EE7191F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082720-E342-45F5-83AB-6C985E95729B}">
      <dgm:prSet phldrT="[Text]"/>
      <dgm:spPr/>
      <dgm:t>
        <a:bodyPr/>
        <a:lstStyle/>
        <a:p>
          <a:r>
            <a:rPr lang="en-US"/>
            <a:t>Core Mitigation Strategies</a:t>
          </a:r>
        </a:p>
      </dgm:t>
    </dgm:pt>
    <dgm:pt modelId="{E2995815-247B-403A-B97B-C51F78BC988F}" type="parTrans" cxnId="{9F2D4611-1EB3-41FE-91C6-DB249F316CCF}">
      <dgm:prSet/>
      <dgm:spPr/>
      <dgm:t>
        <a:bodyPr/>
        <a:lstStyle/>
        <a:p>
          <a:endParaRPr lang="en-US"/>
        </a:p>
      </dgm:t>
    </dgm:pt>
    <dgm:pt modelId="{76A4B797-E512-4FD0-A9E1-7F9757EBEC77}" type="sibTrans" cxnId="{9F2D4611-1EB3-41FE-91C6-DB249F316CCF}">
      <dgm:prSet/>
      <dgm:spPr/>
      <dgm:t>
        <a:bodyPr/>
        <a:lstStyle/>
        <a:p>
          <a:endParaRPr lang="en-US"/>
        </a:p>
      </dgm:t>
    </dgm:pt>
    <dgm:pt modelId="{EC4A5B9E-AD7D-419A-AC1A-1A8D9A13E439}">
      <dgm:prSet phldrT="[Text]"/>
      <dgm:spPr/>
      <dgm:t>
        <a:bodyPr anchor="ctr"/>
        <a:lstStyle/>
        <a:p>
          <a:r>
            <a:rPr lang="en-US"/>
            <a:t>Face Masks, Social Distancing, Hand Washing/Sanitizing, Cleaning/Sanitizing and Contact Tracing</a:t>
          </a:r>
        </a:p>
      </dgm:t>
    </dgm:pt>
    <dgm:pt modelId="{0B81FFC1-0EDE-4F53-83CB-7DCFC841C3AF}" type="parTrans" cxnId="{12366EE6-8B31-418E-ADE3-8F8B126EACA7}">
      <dgm:prSet/>
      <dgm:spPr/>
      <dgm:t>
        <a:bodyPr/>
        <a:lstStyle/>
        <a:p>
          <a:endParaRPr lang="en-US"/>
        </a:p>
      </dgm:t>
    </dgm:pt>
    <dgm:pt modelId="{F240B08D-1B9B-4473-9940-3C8519BA91D6}" type="sibTrans" cxnId="{12366EE6-8B31-418E-ADE3-8F8B126EACA7}">
      <dgm:prSet/>
      <dgm:spPr/>
      <dgm:t>
        <a:bodyPr/>
        <a:lstStyle/>
        <a:p>
          <a:endParaRPr lang="en-US"/>
        </a:p>
      </dgm:t>
    </dgm:pt>
    <dgm:pt modelId="{6F81500E-A25D-4B0B-852E-08A47AAC1FD0}">
      <dgm:prSet phldrT="[Text]"/>
      <dgm:spPr/>
      <dgm:t>
        <a:bodyPr/>
        <a:lstStyle/>
        <a:p>
          <a:r>
            <a:rPr lang="en-US"/>
            <a:t>CDC Guidelines</a:t>
          </a:r>
        </a:p>
      </dgm:t>
    </dgm:pt>
    <dgm:pt modelId="{229460B9-E3AB-46C6-B3C1-2D564F944DF4}" type="parTrans" cxnId="{F8BDD8F7-F921-492E-B399-920688009CEE}">
      <dgm:prSet/>
      <dgm:spPr/>
      <dgm:t>
        <a:bodyPr/>
        <a:lstStyle/>
        <a:p>
          <a:endParaRPr lang="en-US"/>
        </a:p>
      </dgm:t>
    </dgm:pt>
    <dgm:pt modelId="{35041641-7321-4910-A969-97FCF03333FB}" type="sibTrans" cxnId="{F8BDD8F7-F921-492E-B399-920688009CEE}">
      <dgm:prSet/>
      <dgm:spPr/>
      <dgm:t>
        <a:bodyPr/>
        <a:lstStyle/>
        <a:p>
          <a:endParaRPr lang="en-US"/>
        </a:p>
      </dgm:t>
    </dgm:pt>
    <dgm:pt modelId="{721B22E2-0AEB-4EB2-8162-C045CBB75537}">
      <dgm:prSet phldrT="[Text]"/>
      <dgm:spPr/>
      <dgm:t>
        <a:bodyPr anchor="ctr"/>
        <a:lstStyle/>
        <a:p>
          <a:r>
            <a:rPr lang="en-US"/>
            <a:t>Follow up-to-date CDC guidelines throughout the reopening process.</a:t>
          </a:r>
        </a:p>
      </dgm:t>
    </dgm:pt>
    <dgm:pt modelId="{F8A42416-9C60-4BB7-A7DC-E0D2E09634F4}" type="parTrans" cxnId="{675905E2-0F25-4D4D-882D-0B6F82949B67}">
      <dgm:prSet/>
      <dgm:spPr/>
      <dgm:t>
        <a:bodyPr/>
        <a:lstStyle/>
        <a:p>
          <a:endParaRPr lang="en-US"/>
        </a:p>
      </dgm:t>
    </dgm:pt>
    <dgm:pt modelId="{40DC2C1E-223D-43E7-9ECC-E490E399FEB3}" type="sibTrans" cxnId="{675905E2-0F25-4D4D-882D-0B6F82949B67}">
      <dgm:prSet/>
      <dgm:spPr/>
      <dgm:t>
        <a:bodyPr/>
        <a:lstStyle/>
        <a:p>
          <a:endParaRPr lang="en-US"/>
        </a:p>
      </dgm:t>
    </dgm:pt>
    <dgm:pt modelId="{B411A8CB-AFC3-42C0-85BA-3D832E7071CA}">
      <dgm:prSet phldrT="[Text]"/>
      <dgm:spPr/>
      <dgm:t>
        <a:bodyPr/>
        <a:lstStyle/>
        <a:p>
          <a:r>
            <a:rPr lang="en-US"/>
            <a:t>Local Health Department</a:t>
          </a:r>
        </a:p>
      </dgm:t>
    </dgm:pt>
    <dgm:pt modelId="{7BFA4781-3A5A-4CD6-8BFF-D63F4CFB78CB}" type="parTrans" cxnId="{FBC48ABB-3F2E-4F1B-AD18-3314DA78E406}">
      <dgm:prSet/>
      <dgm:spPr/>
      <dgm:t>
        <a:bodyPr/>
        <a:lstStyle/>
        <a:p>
          <a:endParaRPr lang="en-US"/>
        </a:p>
      </dgm:t>
    </dgm:pt>
    <dgm:pt modelId="{80F1004A-E474-4B86-AFAD-1C562923815B}" type="sibTrans" cxnId="{FBC48ABB-3F2E-4F1B-AD18-3314DA78E406}">
      <dgm:prSet/>
      <dgm:spPr/>
      <dgm:t>
        <a:bodyPr/>
        <a:lstStyle/>
        <a:p>
          <a:endParaRPr lang="en-US"/>
        </a:p>
      </dgm:t>
    </dgm:pt>
    <dgm:pt modelId="{9DDC34A7-71D8-4129-8B7F-B5EA3F9C2020}">
      <dgm:prSet phldrT="[Text]"/>
      <dgm:spPr/>
      <dgm:t>
        <a:bodyPr anchor="ctr"/>
        <a:lstStyle/>
        <a:p>
          <a:r>
            <a:rPr lang="en-US"/>
            <a:t>Continued collaboration with the Norfolk Department of Public Health.</a:t>
          </a:r>
        </a:p>
      </dgm:t>
    </dgm:pt>
    <dgm:pt modelId="{253EC444-2704-4E45-B6F7-DF36EB51EF45}" type="parTrans" cxnId="{5A3F3668-9CCF-4254-A408-68E496EB9419}">
      <dgm:prSet/>
      <dgm:spPr/>
      <dgm:t>
        <a:bodyPr/>
        <a:lstStyle/>
        <a:p>
          <a:endParaRPr lang="en-US"/>
        </a:p>
      </dgm:t>
    </dgm:pt>
    <dgm:pt modelId="{F635027D-CF91-4CF0-BD48-D29C6B9D458B}" type="sibTrans" cxnId="{5A3F3668-9CCF-4254-A408-68E496EB9419}">
      <dgm:prSet/>
      <dgm:spPr/>
      <dgm:t>
        <a:bodyPr/>
        <a:lstStyle/>
        <a:p>
          <a:endParaRPr lang="en-US"/>
        </a:p>
      </dgm:t>
    </dgm:pt>
    <dgm:pt modelId="{28323627-57EC-4D65-A2FC-8AD6FFAEC8D2}">
      <dgm:prSet phldrT="[Text]"/>
      <dgm:spPr/>
      <dgm:t>
        <a:bodyPr/>
        <a:lstStyle/>
        <a:p>
          <a:r>
            <a:rPr lang="en-US"/>
            <a:t>Secondary Mitigation Strategies</a:t>
          </a:r>
        </a:p>
      </dgm:t>
    </dgm:pt>
    <dgm:pt modelId="{42C82E7E-5B82-4958-A3A0-DC3D58420FE0}" type="parTrans" cxnId="{8B191230-D7D7-48A1-90B9-0CDF71E3417D}">
      <dgm:prSet/>
      <dgm:spPr/>
      <dgm:t>
        <a:bodyPr/>
        <a:lstStyle/>
        <a:p>
          <a:endParaRPr lang="en-US"/>
        </a:p>
      </dgm:t>
    </dgm:pt>
    <dgm:pt modelId="{EB7814B6-4A67-436D-91C8-5581380DD964}" type="sibTrans" cxnId="{8B191230-D7D7-48A1-90B9-0CDF71E3417D}">
      <dgm:prSet/>
      <dgm:spPr/>
      <dgm:t>
        <a:bodyPr/>
        <a:lstStyle/>
        <a:p>
          <a:endParaRPr lang="en-US"/>
        </a:p>
      </dgm:t>
    </dgm:pt>
    <dgm:pt modelId="{DA63C5F4-D7A9-4BF7-A425-950E4886EE69}">
      <dgm:prSet phldrT="[Text]"/>
      <dgm:spPr/>
      <dgm:t>
        <a:bodyPr anchor="ctr"/>
        <a:lstStyle/>
        <a:p>
          <a:r>
            <a:rPr lang="en-US"/>
            <a:t>Percent of New Cases, Percent of Occupied Hospital Beds, Percent of COVID-19 Hospital Patients and Number of Outbreaks.</a:t>
          </a:r>
        </a:p>
      </dgm:t>
    </dgm:pt>
    <dgm:pt modelId="{9222D1A0-8255-48B4-A157-45A1854A9D45}" type="parTrans" cxnId="{D22EDA3B-3026-4C2C-9F64-37CC9BC352B1}">
      <dgm:prSet/>
      <dgm:spPr/>
      <dgm:t>
        <a:bodyPr/>
        <a:lstStyle/>
        <a:p>
          <a:endParaRPr lang="en-US"/>
        </a:p>
      </dgm:t>
    </dgm:pt>
    <dgm:pt modelId="{2936EAF8-69C5-44EF-AD21-31D0C120C240}" type="sibTrans" cxnId="{D22EDA3B-3026-4C2C-9F64-37CC9BC352B1}">
      <dgm:prSet/>
      <dgm:spPr/>
      <dgm:t>
        <a:bodyPr/>
        <a:lstStyle/>
        <a:p>
          <a:endParaRPr lang="en-US"/>
        </a:p>
      </dgm:t>
    </dgm:pt>
    <dgm:pt modelId="{5AECCC05-AA45-4060-861C-67E60899348F}" type="pres">
      <dgm:prSet presAssocID="{FADF59FC-9CAE-43E4-8BE5-011A2EE7191F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40E50D7-FF98-4695-A003-E51DFE4CE9D1}" type="pres">
      <dgm:prSet presAssocID="{B1082720-E342-45F5-83AB-6C985E95729B}" presName="linNode" presStyleCnt="0"/>
      <dgm:spPr/>
    </dgm:pt>
    <dgm:pt modelId="{8DEF46E5-1C44-433E-984F-DB96536DD3C7}" type="pres">
      <dgm:prSet presAssocID="{B1082720-E342-45F5-83AB-6C985E95729B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127C69-3489-4E39-84FD-D2167E30814E}" type="pres">
      <dgm:prSet presAssocID="{B1082720-E342-45F5-83AB-6C985E95729B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A24C0D-55BB-450E-B5F0-AF5E1144BE9F}" type="pres">
      <dgm:prSet presAssocID="{76A4B797-E512-4FD0-A9E1-7F9757EBEC77}" presName="spacing" presStyleCnt="0"/>
      <dgm:spPr/>
    </dgm:pt>
    <dgm:pt modelId="{1C6B667D-F1FE-4311-8986-1E8915E7F2B6}" type="pres">
      <dgm:prSet presAssocID="{28323627-57EC-4D65-A2FC-8AD6FFAEC8D2}" presName="linNode" presStyleCnt="0"/>
      <dgm:spPr/>
    </dgm:pt>
    <dgm:pt modelId="{FD314FDC-BBA5-4336-9E69-CDFD3EF26986}" type="pres">
      <dgm:prSet presAssocID="{28323627-57EC-4D65-A2FC-8AD6FFAEC8D2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EA2062-DBC4-4052-BDAF-878FF10456D3}" type="pres">
      <dgm:prSet presAssocID="{28323627-57EC-4D65-A2FC-8AD6FFAEC8D2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DCB405-0162-4D01-BC1E-CEC216632B9B}" type="pres">
      <dgm:prSet presAssocID="{EB7814B6-4A67-436D-91C8-5581380DD964}" presName="spacing" presStyleCnt="0"/>
      <dgm:spPr/>
    </dgm:pt>
    <dgm:pt modelId="{99E3E5E5-76DE-4BCB-B91D-E12621F1DDF6}" type="pres">
      <dgm:prSet presAssocID="{6F81500E-A25D-4B0B-852E-08A47AAC1FD0}" presName="linNode" presStyleCnt="0"/>
      <dgm:spPr/>
    </dgm:pt>
    <dgm:pt modelId="{5CBDBDDB-FFF7-43D4-BA87-C0664F2B0CF6}" type="pres">
      <dgm:prSet presAssocID="{6F81500E-A25D-4B0B-852E-08A47AAC1FD0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B552CB-E175-4EA2-9242-01B611DDED12}" type="pres">
      <dgm:prSet presAssocID="{6F81500E-A25D-4B0B-852E-08A47AAC1FD0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48E4CB-38C9-4F11-9E3D-70BDA9374932}" type="pres">
      <dgm:prSet presAssocID="{35041641-7321-4910-A969-97FCF03333FB}" presName="spacing" presStyleCnt="0"/>
      <dgm:spPr/>
    </dgm:pt>
    <dgm:pt modelId="{F6DFA46A-C7AF-4268-8824-27470227CEB5}" type="pres">
      <dgm:prSet presAssocID="{B411A8CB-AFC3-42C0-85BA-3D832E7071CA}" presName="linNode" presStyleCnt="0"/>
      <dgm:spPr/>
    </dgm:pt>
    <dgm:pt modelId="{763FA907-2EA2-4FEC-9D95-7787AB6BAB39}" type="pres">
      <dgm:prSet presAssocID="{B411A8CB-AFC3-42C0-85BA-3D832E7071CA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57A596-A946-4B3D-9D15-BB7A5B9D074D}" type="pres">
      <dgm:prSet presAssocID="{B411A8CB-AFC3-42C0-85BA-3D832E7071CA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3F3668-9CCF-4254-A408-68E496EB9419}" srcId="{B411A8CB-AFC3-42C0-85BA-3D832E7071CA}" destId="{9DDC34A7-71D8-4129-8B7F-B5EA3F9C2020}" srcOrd="0" destOrd="0" parTransId="{253EC444-2704-4E45-B6F7-DF36EB51EF45}" sibTransId="{F635027D-CF91-4CF0-BD48-D29C6B9D458B}"/>
    <dgm:cxn modelId="{D7822A28-C7B2-4C6B-8253-D04AD24C983D}" type="presOf" srcId="{EC4A5B9E-AD7D-419A-AC1A-1A8D9A13E439}" destId="{E9127C69-3489-4E39-84FD-D2167E30814E}" srcOrd="0" destOrd="0" presId="urn:microsoft.com/office/officeart/2005/8/layout/vList6"/>
    <dgm:cxn modelId="{F8BDD8F7-F921-492E-B399-920688009CEE}" srcId="{FADF59FC-9CAE-43E4-8BE5-011A2EE7191F}" destId="{6F81500E-A25D-4B0B-852E-08A47AAC1FD0}" srcOrd="2" destOrd="0" parTransId="{229460B9-E3AB-46C6-B3C1-2D564F944DF4}" sibTransId="{35041641-7321-4910-A969-97FCF03333FB}"/>
    <dgm:cxn modelId="{675905E2-0F25-4D4D-882D-0B6F82949B67}" srcId="{6F81500E-A25D-4B0B-852E-08A47AAC1FD0}" destId="{721B22E2-0AEB-4EB2-8162-C045CBB75537}" srcOrd="0" destOrd="0" parTransId="{F8A42416-9C60-4BB7-A7DC-E0D2E09634F4}" sibTransId="{40DC2C1E-223D-43E7-9ECC-E490E399FEB3}"/>
    <dgm:cxn modelId="{74670BCE-B033-4036-9807-B56B37BE9584}" type="presOf" srcId="{DA63C5F4-D7A9-4BF7-A425-950E4886EE69}" destId="{76EA2062-DBC4-4052-BDAF-878FF10456D3}" srcOrd="0" destOrd="0" presId="urn:microsoft.com/office/officeart/2005/8/layout/vList6"/>
    <dgm:cxn modelId="{AF79352D-B2EA-4311-BE67-E4794A5A1EF8}" type="presOf" srcId="{721B22E2-0AEB-4EB2-8162-C045CBB75537}" destId="{CCB552CB-E175-4EA2-9242-01B611DDED12}" srcOrd="0" destOrd="0" presId="urn:microsoft.com/office/officeart/2005/8/layout/vList6"/>
    <dgm:cxn modelId="{251DE5B2-3111-465F-A109-DB82DBF6998B}" type="presOf" srcId="{9DDC34A7-71D8-4129-8B7F-B5EA3F9C2020}" destId="{8357A596-A946-4B3D-9D15-BB7A5B9D074D}" srcOrd="0" destOrd="0" presId="urn:microsoft.com/office/officeart/2005/8/layout/vList6"/>
    <dgm:cxn modelId="{D22EDA3B-3026-4C2C-9F64-37CC9BC352B1}" srcId="{28323627-57EC-4D65-A2FC-8AD6FFAEC8D2}" destId="{DA63C5F4-D7A9-4BF7-A425-950E4886EE69}" srcOrd="0" destOrd="0" parTransId="{9222D1A0-8255-48B4-A157-45A1854A9D45}" sibTransId="{2936EAF8-69C5-44EF-AD21-31D0C120C240}"/>
    <dgm:cxn modelId="{D5025C5D-64BB-4B0E-B43E-99ABB1BF2576}" type="presOf" srcId="{B1082720-E342-45F5-83AB-6C985E95729B}" destId="{8DEF46E5-1C44-433E-984F-DB96536DD3C7}" srcOrd="0" destOrd="0" presId="urn:microsoft.com/office/officeart/2005/8/layout/vList6"/>
    <dgm:cxn modelId="{FBC48ABB-3F2E-4F1B-AD18-3314DA78E406}" srcId="{FADF59FC-9CAE-43E4-8BE5-011A2EE7191F}" destId="{B411A8CB-AFC3-42C0-85BA-3D832E7071CA}" srcOrd="3" destOrd="0" parTransId="{7BFA4781-3A5A-4CD6-8BFF-D63F4CFB78CB}" sibTransId="{80F1004A-E474-4B86-AFAD-1C562923815B}"/>
    <dgm:cxn modelId="{20E665A7-83E9-44A4-B0BD-8FD077D661E0}" type="presOf" srcId="{B411A8CB-AFC3-42C0-85BA-3D832E7071CA}" destId="{763FA907-2EA2-4FEC-9D95-7787AB6BAB39}" srcOrd="0" destOrd="0" presId="urn:microsoft.com/office/officeart/2005/8/layout/vList6"/>
    <dgm:cxn modelId="{991E8F00-AF43-4497-AEA3-4C4FEC9DC238}" type="presOf" srcId="{FADF59FC-9CAE-43E4-8BE5-011A2EE7191F}" destId="{5AECCC05-AA45-4060-861C-67E60899348F}" srcOrd="0" destOrd="0" presId="urn:microsoft.com/office/officeart/2005/8/layout/vList6"/>
    <dgm:cxn modelId="{22A9FA52-9DF5-45A7-8574-046B7B231801}" type="presOf" srcId="{6F81500E-A25D-4B0B-852E-08A47AAC1FD0}" destId="{5CBDBDDB-FFF7-43D4-BA87-C0664F2B0CF6}" srcOrd="0" destOrd="0" presId="urn:microsoft.com/office/officeart/2005/8/layout/vList6"/>
    <dgm:cxn modelId="{9F2D4611-1EB3-41FE-91C6-DB249F316CCF}" srcId="{FADF59FC-9CAE-43E4-8BE5-011A2EE7191F}" destId="{B1082720-E342-45F5-83AB-6C985E95729B}" srcOrd="0" destOrd="0" parTransId="{E2995815-247B-403A-B97B-C51F78BC988F}" sibTransId="{76A4B797-E512-4FD0-A9E1-7F9757EBEC77}"/>
    <dgm:cxn modelId="{8B191230-D7D7-48A1-90B9-0CDF71E3417D}" srcId="{FADF59FC-9CAE-43E4-8BE5-011A2EE7191F}" destId="{28323627-57EC-4D65-A2FC-8AD6FFAEC8D2}" srcOrd="1" destOrd="0" parTransId="{42C82E7E-5B82-4958-A3A0-DC3D58420FE0}" sibTransId="{EB7814B6-4A67-436D-91C8-5581380DD964}"/>
    <dgm:cxn modelId="{12366EE6-8B31-418E-ADE3-8F8B126EACA7}" srcId="{B1082720-E342-45F5-83AB-6C985E95729B}" destId="{EC4A5B9E-AD7D-419A-AC1A-1A8D9A13E439}" srcOrd="0" destOrd="0" parTransId="{0B81FFC1-0EDE-4F53-83CB-7DCFC841C3AF}" sibTransId="{F240B08D-1B9B-4473-9940-3C8519BA91D6}"/>
    <dgm:cxn modelId="{0AAFFC8C-8205-407D-83CB-BB1178B4C08B}" type="presOf" srcId="{28323627-57EC-4D65-A2FC-8AD6FFAEC8D2}" destId="{FD314FDC-BBA5-4336-9E69-CDFD3EF26986}" srcOrd="0" destOrd="0" presId="urn:microsoft.com/office/officeart/2005/8/layout/vList6"/>
    <dgm:cxn modelId="{88DD6A47-6194-43B6-B2E1-6E813E299793}" type="presParOf" srcId="{5AECCC05-AA45-4060-861C-67E60899348F}" destId="{040E50D7-FF98-4695-A003-E51DFE4CE9D1}" srcOrd="0" destOrd="0" presId="urn:microsoft.com/office/officeart/2005/8/layout/vList6"/>
    <dgm:cxn modelId="{DD6637B0-8A5D-458B-825E-1AEB6D33024D}" type="presParOf" srcId="{040E50D7-FF98-4695-A003-E51DFE4CE9D1}" destId="{8DEF46E5-1C44-433E-984F-DB96536DD3C7}" srcOrd="0" destOrd="0" presId="urn:microsoft.com/office/officeart/2005/8/layout/vList6"/>
    <dgm:cxn modelId="{03720197-3D1F-4C47-BF6B-51E8A638A451}" type="presParOf" srcId="{040E50D7-FF98-4695-A003-E51DFE4CE9D1}" destId="{E9127C69-3489-4E39-84FD-D2167E30814E}" srcOrd="1" destOrd="0" presId="urn:microsoft.com/office/officeart/2005/8/layout/vList6"/>
    <dgm:cxn modelId="{0809FD19-0942-4287-A988-F953F5F515D6}" type="presParOf" srcId="{5AECCC05-AA45-4060-861C-67E60899348F}" destId="{58A24C0D-55BB-450E-B5F0-AF5E1144BE9F}" srcOrd="1" destOrd="0" presId="urn:microsoft.com/office/officeart/2005/8/layout/vList6"/>
    <dgm:cxn modelId="{ED3F9C0A-9B2B-46D4-869C-B42C7800D9E0}" type="presParOf" srcId="{5AECCC05-AA45-4060-861C-67E60899348F}" destId="{1C6B667D-F1FE-4311-8986-1E8915E7F2B6}" srcOrd="2" destOrd="0" presId="urn:microsoft.com/office/officeart/2005/8/layout/vList6"/>
    <dgm:cxn modelId="{85D30A28-B3CA-421F-9F9A-5D8A32F3860B}" type="presParOf" srcId="{1C6B667D-F1FE-4311-8986-1E8915E7F2B6}" destId="{FD314FDC-BBA5-4336-9E69-CDFD3EF26986}" srcOrd="0" destOrd="0" presId="urn:microsoft.com/office/officeart/2005/8/layout/vList6"/>
    <dgm:cxn modelId="{5B60FBB6-3BED-4953-A70E-C2DF07D970A0}" type="presParOf" srcId="{1C6B667D-F1FE-4311-8986-1E8915E7F2B6}" destId="{76EA2062-DBC4-4052-BDAF-878FF10456D3}" srcOrd="1" destOrd="0" presId="urn:microsoft.com/office/officeart/2005/8/layout/vList6"/>
    <dgm:cxn modelId="{B4E7D98E-0E63-47BC-80A5-67CF58A295D2}" type="presParOf" srcId="{5AECCC05-AA45-4060-861C-67E60899348F}" destId="{56DCB405-0162-4D01-BC1E-CEC216632B9B}" srcOrd="3" destOrd="0" presId="urn:microsoft.com/office/officeart/2005/8/layout/vList6"/>
    <dgm:cxn modelId="{21621771-505B-43B1-8DDB-40D0025B6D1B}" type="presParOf" srcId="{5AECCC05-AA45-4060-861C-67E60899348F}" destId="{99E3E5E5-76DE-4BCB-B91D-E12621F1DDF6}" srcOrd="4" destOrd="0" presId="urn:microsoft.com/office/officeart/2005/8/layout/vList6"/>
    <dgm:cxn modelId="{13AD1ABA-2AB7-40BE-BB8B-80CABF1B94CE}" type="presParOf" srcId="{99E3E5E5-76DE-4BCB-B91D-E12621F1DDF6}" destId="{5CBDBDDB-FFF7-43D4-BA87-C0664F2B0CF6}" srcOrd="0" destOrd="0" presId="urn:microsoft.com/office/officeart/2005/8/layout/vList6"/>
    <dgm:cxn modelId="{DA793764-8B84-4A62-9FCF-8FB77440C8F9}" type="presParOf" srcId="{99E3E5E5-76DE-4BCB-B91D-E12621F1DDF6}" destId="{CCB552CB-E175-4EA2-9242-01B611DDED12}" srcOrd="1" destOrd="0" presId="urn:microsoft.com/office/officeart/2005/8/layout/vList6"/>
    <dgm:cxn modelId="{71CCE318-DA5D-477C-9F0C-F2FAF1867D16}" type="presParOf" srcId="{5AECCC05-AA45-4060-861C-67E60899348F}" destId="{BB48E4CB-38C9-4F11-9E3D-70BDA9374932}" srcOrd="5" destOrd="0" presId="urn:microsoft.com/office/officeart/2005/8/layout/vList6"/>
    <dgm:cxn modelId="{1F4C76EB-2C2D-4BDA-AB70-72C28329F26C}" type="presParOf" srcId="{5AECCC05-AA45-4060-861C-67E60899348F}" destId="{F6DFA46A-C7AF-4268-8824-27470227CEB5}" srcOrd="6" destOrd="0" presId="urn:microsoft.com/office/officeart/2005/8/layout/vList6"/>
    <dgm:cxn modelId="{713FA7F5-A8C8-462A-8732-A2F6E72A38C0}" type="presParOf" srcId="{F6DFA46A-C7AF-4268-8824-27470227CEB5}" destId="{763FA907-2EA2-4FEC-9D95-7787AB6BAB39}" srcOrd="0" destOrd="0" presId="urn:microsoft.com/office/officeart/2005/8/layout/vList6"/>
    <dgm:cxn modelId="{6EF22A81-7A9A-4F59-A82D-4ACF4A88F9D2}" type="presParOf" srcId="{F6DFA46A-C7AF-4268-8824-27470227CEB5}" destId="{8357A596-A946-4B3D-9D15-BB7A5B9D074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E7A09F-8E4F-454E-973E-63FF4071CF9C}">
      <dsp:nvSpPr>
        <dsp:cNvPr id="0" name=""/>
        <dsp:cNvSpPr/>
      </dsp:nvSpPr>
      <dsp:spPr>
        <a:xfrm>
          <a:off x="0" y="2431"/>
          <a:ext cx="6628804" cy="45224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63E82D-A066-410E-93C2-4396F384BCA5}">
      <dsp:nvSpPr>
        <dsp:cNvPr id="0" name=""/>
        <dsp:cNvSpPr/>
      </dsp:nvSpPr>
      <dsp:spPr>
        <a:xfrm>
          <a:off x="136804" y="104187"/>
          <a:ext cx="248735" cy="248735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7E4AF-78D9-4B65-A3B1-8FCE5EC7F495}">
      <dsp:nvSpPr>
        <dsp:cNvPr id="0" name=""/>
        <dsp:cNvSpPr/>
      </dsp:nvSpPr>
      <dsp:spPr>
        <a:xfrm>
          <a:off x="522345" y="2431"/>
          <a:ext cx="6106458" cy="452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863" tIns="47863" rIns="47863" bIns="47863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>
              <a:latin typeface="Calibri"/>
              <a:cs typeface="Calibri"/>
            </a:rPr>
            <a:t>Contents</a:t>
          </a:r>
        </a:p>
      </dsp:txBody>
      <dsp:txXfrm>
        <a:off x="522345" y="2431"/>
        <a:ext cx="6106458" cy="452247"/>
      </dsp:txXfrm>
    </dsp:sp>
    <dsp:sp modelId="{2AB5159D-3C21-4E89-89E5-CFA0985F07E6}">
      <dsp:nvSpPr>
        <dsp:cNvPr id="0" name=""/>
        <dsp:cNvSpPr/>
      </dsp:nvSpPr>
      <dsp:spPr>
        <a:xfrm>
          <a:off x="0" y="567740"/>
          <a:ext cx="6628804" cy="45224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B5D7B-C7D4-4DAA-9FF5-62721A2075FC}">
      <dsp:nvSpPr>
        <dsp:cNvPr id="0" name=""/>
        <dsp:cNvSpPr/>
      </dsp:nvSpPr>
      <dsp:spPr>
        <a:xfrm>
          <a:off x="136804" y="669495"/>
          <a:ext cx="248735" cy="248735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827973-AE68-45A1-A8F8-FF6B28F9055C}">
      <dsp:nvSpPr>
        <dsp:cNvPr id="0" name=""/>
        <dsp:cNvSpPr/>
      </dsp:nvSpPr>
      <dsp:spPr>
        <a:xfrm>
          <a:off x="522345" y="567740"/>
          <a:ext cx="6106458" cy="452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863" tIns="47863" rIns="47863" bIns="47863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>
              <a:latin typeface="Calibri"/>
              <a:cs typeface="Calibri"/>
            </a:rPr>
            <a:t>5 Days A Week In Person Learning for ALL</a:t>
          </a:r>
          <a:endParaRPr lang="en-US" sz="1600" kern="1200">
            <a:latin typeface="Calibri"/>
            <a:cs typeface="Calibri"/>
          </a:endParaRPr>
        </a:p>
      </dsp:txBody>
      <dsp:txXfrm>
        <a:off x="522345" y="567740"/>
        <a:ext cx="6106458" cy="452247"/>
      </dsp:txXfrm>
    </dsp:sp>
    <dsp:sp modelId="{CA9AF994-8532-49CE-8798-8D35B6AB0FF3}">
      <dsp:nvSpPr>
        <dsp:cNvPr id="0" name=""/>
        <dsp:cNvSpPr/>
      </dsp:nvSpPr>
      <dsp:spPr>
        <a:xfrm>
          <a:off x="0" y="1133049"/>
          <a:ext cx="6628804" cy="45224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750C3-DEB5-43C0-8710-AB7529105094}">
      <dsp:nvSpPr>
        <dsp:cNvPr id="0" name=""/>
        <dsp:cNvSpPr/>
      </dsp:nvSpPr>
      <dsp:spPr>
        <a:xfrm>
          <a:off x="136804" y="1234804"/>
          <a:ext cx="248735" cy="24873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3F971-02B4-48DB-A922-36A3928651F1}">
      <dsp:nvSpPr>
        <dsp:cNvPr id="0" name=""/>
        <dsp:cNvSpPr/>
      </dsp:nvSpPr>
      <dsp:spPr>
        <a:xfrm>
          <a:off x="522345" y="1133049"/>
          <a:ext cx="6106458" cy="452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863" tIns="47863" rIns="47863" bIns="47863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>
              <a:latin typeface="Calibri"/>
              <a:cs typeface="Calibri"/>
            </a:rPr>
            <a:t>Academics</a:t>
          </a:r>
        </a:p>
      </dsp:txBody>
      <dsp:txXfrm>
        <a:off x="522345" y="1133049"/>
        <a:ext cx="6106458" cy="452247"/>
      </dsp:txXfrm>
    </dsp:sp>
    <dsp:sp modelId="{D3112EDB-770B-4999-8E6C-7CDCD614F9B3}">
      <dsp:nvSpPr>
        <dsp:cNvPr id="0" name=""/>
        <dsp:cNvSpPr/>
      </dsp:nvSpPr>
      <dsp:spPr>
        <a:xfrm>
          <a:off x="0" y="1698358"/>
          <a:ext cx="6628804" cy="45224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729B19-8D88-4BBE-9270-720ECB9768E5}">
      <dsp:nvSpPr>
        <dsp:cNvPr id="0" name=""/>
        <dsp:cNvSpPr/>
      </dsp:nvSpPr>
      <dsp:spPr>
        <a:xfrm>
          <a:off x="136804" y="1800113"/>
          <a:ext cx="248735" cy="248735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EED0B-0FDA-4A25-9191-4673E642D6E9}">
      <dsp:nvSpPr>
        <dsp:cNvPr id="0" name=""/>
        <dsp:cNvSpPr/>
      </dsp:nvSpPr>
      <dsp:spPr>
        <a:xfrm>
          <a:off x="522345" y="1698358"/>
          <a:ext cx="6106458" cy="452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863" tIns="47863" rIns="47863" bIns="47863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>
              <a:latin typeface="Calibri"/>
              <a:cs typeface="Calibri"/>
            </a:rPr>
            <a:t>A Safe and Healthy Return </a:t>
          </a:r>
          <a:endParaRPr lang="en-US" sz="1600" kern="1200">
            <a:latin typeface="Calibri"/>
            <a:cs typeface="Calibri"/>
          </a:endParaRPr>
        </a:p>
      </dsp:txBody>
      <dsp:txXfrm>
        <a:off x="522345" y="1698358"/>
        <a:ext cx="6106458" cy="452247"/>
      </dsp:txXfrm>
    </dsp:sp>
    <dsp:sp modelId="{E7F07E4B-0CA4-40BB-A61B-EFDAC89586CC}">
      <dsp:nvSpPr>
        <dsp:cNvPr id="0" name=""/>
        <dsp:cNvSpPr/>
      </dsp:nvSpPr>
      <dsp:spPr>
        <a:xfrm>
          <a:off x="0" y="2263666"/>
          <a:ext cx="6628804" cy="45224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2C2F58-8EC6-4D87-B503-F2990F452D9D}">
      <dsp:nvSpPr>
        <dsp:cNvPr id="0" name=""/>
        <dsp:cNvSpPr/>
      </dsp:nvSpPr>
      <dsp:spPr>
        <a:xfrm>
          <a:off x="136804" y="2365422"/>
          <a:ext cx="248735" cy="248735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19415E-FBB0-4A92-A8B5-F10284DFF8B0}">
      <dsp:nvSpPr>
        <dsp:cNvPr id="0" name=""/>
        <dsp:cNvSpPr/>
      </dsp:nvSpPr>
      <dsp:spPr>
        <a:xfrm>
          <a:off x="522345" y="2263666"/>
          <a:ext cx="6106458" cy="452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863" tIns="47863" rIns="47863" bIns="47863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>
              <a:latin typeface="Calibri"/>
              <a:cs typeface="Calibri"/>
            </a:rPr>
            <a:t>Social Emotional Learning for Students and Staff</a:t>
          </a:r>
        </a:p>
      </dsp:txBody>
      <dsp:txXfrm>
        <a:off x="522345" y="2263666"/>
        <a:ext cx="6106458" cy="452247"/>
      </dsp:txXfrm>
    </dsp:sp>
    <dsp:sp modelId="{5F566F96-85F1-46C3-A799-77DD0C59F6EE}">
      <dsp:nvSpPr>
        <dsp:cNvPr id="0" name=""/>
        <dsp:cNvSpPr/>
      </dsp:nvSpPr>
      <dsp:spPr>
        <a:xfrm>
          <a:off x="0" y="2828975"/>
          <a:ext cx="6628804" cy="45224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61238-DED9-4C62-86E0-0B8F29DD76CE}">
      <dsp:nvSpPr>
        <dsp:cNvPr id="0" name=""/>
        <dsp:cNvSpPr/>
      </dsp:nvSpPr>
      <dsp:spPr>
        <a:xfrm>
          <a:off x="136804" y="2930731"/>
          <a:ext cx="248735" cy="248735"/>
        </a:xfrm>
        <a:prstGeom prst="rect">
          <a:avLst/>
        </a:prstGeom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DC05AC-5871-486C-9153-79982914EAE3}">
      <dsp:nvSpPr>
        <dsp:cNvPr id="0" name=""/>
        <dsp:cNvSpPr/>
      </dsp:nvSpPr>
      <dsp:spPr>
        <a:xfrm>
          <a:off x="522345" y="2828975"/>
          <a:ext cx="6106458" cy="452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863" tIns="47863" rIns="47863" bIns="47863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>
              <a:latin typeface="Calibri"/>
              <a:cs typeface="Calibri"/>
            </a:rPr>
            <a:t>Transportation</a:t>
          </a:r>
          <a:r>
            <a:rPr lang="en-US" sz="1600" kern="1200">
              <a:latin typeface="Calibri"/>
              <a:cs typeface="Calibri"/>
            </a:rPr>
            <a:t> and Child Nutrition Services</a:t>
          </a:r>
        </a:p>
      </dsp:txBody>
      <dsp:txXfrm>
        <a:off x="522345" y="2828975"/>
        <a:ext cx="6106458" cy="452247"/>
      </dsp:txXfrm>
    </dsp:sp>
    <dsp:sp modelId="{1196723A-3716-46E1-970C-4BBD2A4285A0}">
      <dsp:nvSpPr>
        <dsp:cNvPr id="0" name=""/>
        <dsp:cNvSpPr/>
      </dsp:nvSpPr>
      <dsp:spPr>
        <a:xfrm>
          <a:off x="0" y="3394284"/>
          <a:ext cx="6628804" cy="45224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69EB31-AC66-40D7-8FBD-2340BC18E39F}">
      <dsp:nvSpPr>
        <dsp:cNvPr id="0" name=""/>
        <dsp:cNvSpPr/>
      </dsp:nvSpPr>
      <dsp:spPr>
        <a:xfrm>
          <a:off x="136804" y="3496040"/>
          <a:ext cx="248735" cy="24873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33A513-C267-4DDF-97E4-7C2ABEEE4898}">
      <dsp:nvSpPr>
        <dsp:cNvPr id="0" name=""/>
        <dsp:cNvSpPr/>
      </dsp:nvSpPr>
      <dsp:spPr>
        <a:xfrm>
          <a:off x="522345" y="3394284"/>
          <a:ext cx="6106458" cy="452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863" tIns="47863" rIns="47863" bIns="47863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>
              <a:latin typeface="Calibri"/>
              <a:cs typeface="Calibri"/>
            </a:rPr>
            <a:t>Staffing</a:t>
          </a:r>
        </a:p>
      </dsp:txBody>
      <dsp:txXfrm>
        <a:off x="522345" y="3394284"/>
        <a:ext cx="6106458" cy="452247"/>
      </dsp:txXfrm>
    </dsp:sp>
    <dsp:sp modelId="{A94E49AF-685F-4D9A-B11D-8409E24A0127}">
      <dsp:nvSpPr>
        <dsp:cNvPr id="0" name=""/>
        <dsp:cNvSpPr/>
      </dsp:nvSpPr>
      <dsp:spPr>
        <a:xfrm>
          <a:off x="0" y="3959593"/>
          <a:ext cx="6628804" cy="45224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136EA0-9664-45FC-808B-073916B69152}">
      <dsp:nvSpPr>
        <dsp:cNvPr id="0" name=""/>
        <dsp:cNvSpPr/>
      </dsp:nvSpPr>
      <dsp:spPr>
        <a:xfrm>
          <a:off x="136804" y="4061349"/>
          <a:ext cx="248735" cy="24873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D5E3AA-2E33-4738-835A-F0F1E5F6259E}">
      <dsp:nvSpPr>
        <dsp:cNvPr id="0" name=""/>
        <dsp:cNvSpPr/>
      </dsp:nvSpPr>
      <dsp:spPr>
        <a:xfrm>
          <a:off x="522345" y="3959593"/>
          <a:ext cx="6106458" cy="452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863" tIns="47863" rIns="47863" bIns="47863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>
              <a:latin typeface="Calibri"/>
              <a:cs typeface="Calibri"/>
            </a:rPr>
            <a:t>Virtual Scholars Academy</a:t>
          </a:r>
        </a:p>
      </dsp:txBody>
      <dsp:txXfrm>
        <a:off x="522345" y="3959593"/>
        <a:ext cx="6106458" cy="452247"/>
      </dsp:txXfrm>
    </dsp:sp>
    <dsp:sp modelId="{F0CE4541-ADCB-4129-A701-7C8A874A624C}">
      <dsp:nvSpPr>
        <dsp:cNvPr id="0" name=""/>
        <dsp:cNvSpPr/>
      </dsp:nvSpPr>
      <dsp:spPr>
        <a:xfrm>
          <a:off x="0" y="4524902"/>
          <a:ext cx="6628804" cy="45224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5DB103-5C5C-41A5-AECB-4DA98CB628A3}">
      <dsp:nvSpPr>
        <dsp:cNvPr id="0" name=""/>
        <dsp:cNvSpPr/>
      </dsp:nvSpPr>
      <dsp:spPr>
        <a:xfrm>
          <a:off x="136804" y="4626658"/>
          <a:ext cx="248735" cy="248735"/>
        </a:xfrm>
        <a:prstGeom prst="rect">
          <a:avLst/>
        </a:prstGeom>
        <a:blipFill>
          <a:blip xmlns:r="http://schemas.openxmlformats.org/officeDocument/2006/relationships"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CF4A8-4086-4B4A-9DBD-133558DA94F9}">
      <dsp:nvSpPr>
        <dsp:cNvPr id="0" name=""/>
        <dsp:cNvSpPr/>
      </dsp:nvSpPr>
      <dsp:spPr>
        <a:xfrm>
          <a:off x="522345" y="4524902"/>
          <a:ext cx="6106458" cy="452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863" tIns="47863" rIns="47863" bIns="47863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>
              <a:latin typeface="Calibri"/>
              <a:cs typeface="Calibri"/>
            </a:rPr>
            <a:t>Questions and Discussion</a:t>
          </a:r>
          <a:endParaRPr lang="en-US" sz="1600" kern="1200">
            <a:latin typeface="Calibri"/>
            <a:cs typeface="Calibri"/>
          </a:endParaRPr>
        </a:p>
      </dsp:txBody>
      <dsp:txXfrm>
        <a:off x="522345" y="4524902"/>
        <a:ext cx="6106458" cy="4522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127C69-3489-4E39-84FD-D2167E30814E}">
      <dsp:nvSpPr>
        <dsp:cNvPr id="0" name=""/>
        <dsp:cNvSpPr/>
      </dsp:nvSpPr>
      <dsp:spPr>
        <a:xfrm>
          <a:off x="2845868" y="1247"/>
          <a:ext cx="4268802" cy="98936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Face Masks, Social Distancing, Hand Washing/Sanitizing, Cleaning/Sanitizing and Contact Tracing</a:t>
          </a:r>
        </a:p>
      </dsp:txBody>
      <dsp:txXfrm>
        <a:off x="2845868" y="124917"/>
        <a:ext cx="3897792" cy="742021"/>
      </dsp:txXfrm>
    </dsp:sp>
    <dsp:sp modelId="{8DEF46E5-1C44-433E-984F-DB96536DD3C7}">
      <dsp:nvSpPr>
        <dsp:cNvPr id="0" name=""/>
        <dsp:cNvSpPr/>
      </dsp:nvSpPr>
      <dsp:spPr>
        <a:xfrm>
          <a:off x="0" y="1247"/>
          <a:ext cx="2845868" cy="9893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Core Mitigation Strategies</a:t>
          </a:r>
        </a:p>
      </dsp:txBody>
      <dsp:txXfrm>
        <a:off x="48297" y="49544"/>
        <a:ext cx="2749274" cy="892767"/>
      </dsp:txXfrm>
    </dsp:sp>
    <dsp:sp modelId="{76EA2062-DBC4-4052-BDAF-878FF10456D3}">
      <dsp:nvSpPr>
        <dsp:cNvPr id="0" name=""/>
        <dsp:cNvSpPr/>
      </dsp:nvSpPr>
      <dsp:spPr>
        <a:xfrm>
          <a:off x="2845868" y="1089544"/>
          <a:ext cx="4268802" cy="98936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Percent of New Cases, Percent of Occupied Hospital Beds, Percent of COVID-19 Hospital Patients and Number of Outbreaks.</a:t>
          </a:r>
        </a:p>
      </dsp:txBody>
      <dsp:txXfrm>
        <a:off x="2845868" y="1213214"/>
        <a:ext cx="3897792" cy="742021"/>
      </dsp:txXfrm>
    </dsp:sp>
    <dsp:sp modelId="{FD314FDC-BBA5-4336-9E69-CDFD3EF26986}">
      <dsp:nvSpPr>
        <dsp:cNvPr id="0" name=""/>
        <dsp:cNvSpPr/>
      </dsp:nvSpPr>
      <dsp:spPr>
        <a:xfrm>
          <a:off x="0" y="1089544"/>
          <a:ext cx="2845868" cy="9893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Secondary Mitigation Strategies</a:t>
          </a:r>
        </a:p>
      </dsp:txBody>
      <dsp:txXfrm>
        <a:off x="48297" y="1137841"/>
        <a:ext cx="2749274" cy="892767"/>
      </dsp:txXfrm>
    </dsp:sp>
    <dsp:sp modelId="{CCB552CB-E175-4EA2-9242-01B611DDED12}">
      <dsp:nvSpPr>
        <dsp:cNvPr id="0" name=""/>
        <dsp:cNvSpPr/>
      </dsp:nvSpPr>
      <dsp:spPr>
        <a:xfrm>
          <a:off x="2845868" y="2177842"/>
          <a:ext cx="4268802" cy="98936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Follow up-to-date CDC guidelines throughout the reopening process.</a:t>
          </a:r>
        </a:p>
      </dsp:txBody>
      <dsp:txXfrm>
        <a:off x="2845868" y="2301512"/>
        <a:ext cx="3897792" cy="742021"/>
      </dsp:txXfrm>
    </dsp:sp>
    <dsp:sp modelId="{5CBDBDDB-FFF7-43D4-BA87-C0664F2B0CF6}">
      <dsp:nvSpPr>
        <dsp:cNvPr id="0" name=""/>
        <dsp:cNvSpPr/>
      </dsp:nvSpPr>
      <dsp:spPr>
        <a:xfrm>
          <a:off x="0" y="2177842"/>
          <a:ext cx="2845868" cy="9893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CDC Guidelines</a:t>
          </a:r>
        </a:p>
      </dsp:txBody>
      <dsp:txXfrm>
        <a:off x="48297" y="2226139"/>
        <a:ext cx="2749274" cy="892767"/>
      </dsp:txXfrm>
    </dsp:sp>
    <dsp:sp modelId="{8357A596-A946-4B3D-9D15-BB7A5B9D074D}">
      <dsp:nvSpPr>
        <dsp:cNvPr id="0" name=""/>
        <dsp:cNvSpPr/>
      </dsp:nvSpPr>
      <dsp:spPr>
        <a:xfrm>
          <a:off x="2845868" y="3266140"/>
          <a:ext cx="4268802" cy="98936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/>
            <a:t>Continued collaboration with the Norfolk Department of Public Health.</a:t>
          </a:r>
        </a:p>
      </dsp:txBody>
      <dsp:txXfrm>
        <a:off x="2845868" y="3389810"/>
        <a:ext cx="3897792" cy="742021"/>
      </dsp:txXfrm>
    </dsp:sp>
    <dsp:sp modelId="{763FA907-2EA2-4FEC-9D95-7787AB6BAB39}">
      <dsp:nvSpPr>
        <dsp:cNvPr id="0" name=""/>
        <dsp:cNvSpPr/>
      </dsp:nvSpPr>
      <dsp:spPr>
        <a:xfrm>
          <a:off x="0" y="3266140"/>
          <a:ext cx="2845868" cy="9893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Local Health Department</a:t>
          </a:r>
        </a:p>
      </dsp:txBody>
      <dsp:txXfrm>
        <a:off x="48297" y="3314437"/>
        <a:ext cx="2749274" cy="892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3FC1B-A64A-436C-BF78-AABA79E6ED3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4FCE0-B715-4DFA-B7B5-518720C7B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388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33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6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40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76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16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1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57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50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95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64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355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22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D0DA7-D419-4014-B386-82EC6B6BB0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68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36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54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618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594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820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19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D0DA7-D419-4014-B386-82EC6B6BB0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71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95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55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04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52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4FCE0-B715-4DFA-B7B5-518720C7BD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89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1D0DA7-D419-4014-B386-82EC6B6BB0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88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A9FD1-3519-4A1A-9AD7-A73E787AD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99069E-3E5D-49E7-9FDB-FB790676E4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82490-4B87-417A-A964-9F13E7038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8968B-EB0A-4731-8BAF-27359031D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4B176-6E7B-4BFB-99CA-96228394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02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6449A-C551-4C4F-B2C1-3C85BAA1A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231958-1FA5-4D5C-8DEA-4425D3D8D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CA78F-74D1-4C7B-906E-DF264937D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70843-2C92-45FC-8EC9-2A92DA5CC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CBAB9-39A4-4452-BD74-CD42E7D34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85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531EAB-AE8B-4C17-97E9-2A19233795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C70CC-69FD-4DAB-AFB3-1F8D84A847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8D39C-8ADE-45DB-9250-E199D0DDF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D442D-567A-4123-A511-B7082F649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2AAD2-4BE7-455B-8EA6-0CD565B79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3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09492-C0E4-4D07-9403-0F4061B09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30E55-2377-4A4E-85F7-2E9D8BE1B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DE3F9-FD76-4290-8D9D-12437945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72057-A45D-431D-BCBB-32DF1CE5F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AE6A2-DF00-4EF5-B5A9-B36E7929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95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B557E-77DE-42B3-832A-38C5DA1D1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B4E70-1861-4819-B8EC-D9FE1D778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34071-218A-4E36-91FA-2FA1627A4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20CA3-62D8-4FB0-934A-FDA8A651D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B479E-1715-46BB-8B51-04BAF8B51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22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0A8CA-FF8B-4FC6-A31A-F7FC0D600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E5B3C-EB5D-4226-9451-117BB4C7FD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218A88-A50F-44BF-9F51-097A6F3A2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C022DD-2324-4976-A1D6-0376956C3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1AD686-642D-41AE-9A2D-BABE14CB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F52266-4D37-47AC-90D5-91055E5C8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03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4A676-175E-484F-B226-45AFDCD9F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C380-1B47-4403-9374-5D823C8A8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A44BC-92BD-425F-A4D7-5B38BFB6A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0FB765-FE70-4FDE-A4F0-4FEDF834B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DFBEC8-EA67-4A0F-B11B-5676DFC284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2C8FFD-58DB-443C-8F3D-5A78A1A23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4DFAF5-1071-49E1-8B87-4C2B8C230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897E7E-52CE-42C7-9C56-0A40C5080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69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70327-8B1A-4F1C-A413-671C6CD0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52726F-DB2C-45EC-8F9C-11A4F870A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13210-54FB-4EAF-9198-3BF164A5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AA21A3-B20F-4A70-9A42-B544EE7F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73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CB037E-9B72-412B-9213-4799CBEA1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72F4E-C028-4B91-990A-8EF4E2E8A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8DF2B-35BD-4B61-9A3F-ED51D61C5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1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9851A-E892-4232-B0DF-99BCBCA0F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9276C-9886-47E9-9F46-A47372608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08FE60-6C19-4CB6-823D-CEB444216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23F8A8-60D3-4569-90D9-8EB4C59A8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D36BC8-579E-474C-9067-AE7486133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89318-63BD-4DD8-BAEE-A9FA9CE93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7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9BB6A-F229-425C-991A-A2851D95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A9F93A-12EE-4F4C-8368-7E89475383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9D286-B21F-4693-986A-EFC72168B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D0A4D-AAC5-4F48-B114-9E6740FD5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AD3B3-456E-485C-9DFB-8814C4B68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8E633-F283-4D05-BE30-FDCD9EE1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33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accent6">
                <a:lumMod val="20000"/>
                <a:lumOff val="80000"/>
              </a:schemeClr>
            </a:gs>
            <a:gs pos="83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BC77D0-3E7D-4867-926A-9B94378A1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E32CD-39DB-4451-888D-FD1B709F1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37F7D-6268-496A-AB56-D800846773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12184-2CA0-40B8-8B99-A0B591848A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8F6E1-FEC2-449B-8D93-B0977459D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9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hyperlink" Target="http://commons.wikimedia.org/wiki/File:Oxygen15.04.1-computer-laptop.sv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hyperlink" Target="http://taliawhyte.com/2015/09/23/do-you-have-your-digital-citizenship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hyperlink" Target="https://redoubtnews.com/2020/07/disparagement-of-online-learning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00A01-1B21-428C-A9D0-3CA9B4E61E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720"/>
            <a:ext cx="12192000" cy="3226117"/>
          </a:xfrm>
        </p:spPr>
        <p:txBody>
          <a:bodyPr>
            <a:normAutofit/>
          </a:bodyPr>
          <a:lstStyle/>
          <a:p>
            <a:r>
              <a:rPr lang="en-US"/>
              <a:t>Return to Learn</a:t>
            </a:r>
            <a:br>
              <a:rPr lang="en-US"/>
            </a:br>
            <a:r>
              <a:rPr lang="en-US"/>
              <a:t>Fall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87522D-8DF2-4F4C-BD2A-F70D3E8B6A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03040"/>
            <a:ext cx="12192000" cy="19905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Norfolk Public Schools</a:t>
            </a:r>
          </a:p>
          <a:p>
            <a:r>
              <a:rPr lang="en-US"/>
              <a:t>School Board Meeting</a:t>
            </a:r>
            <a:endParaRPr lang="en-US">
              <a:cs typeface="Calibri"/>
            </a:endParaRPr>
          </a:p>
          <a:p>
            <a:r>
              <a:rPr lang="en-US"/>
              <a:t>August 18, 2021</a:t>
            </a:r>
            <a:endParaRPr lang="en-US">
              <a:cs typeface="Calibri"/>
            </a:endParaRPr>
          </a:p>
        </p:txBody>
      </p:sp>
      <p:pic>
        <p:nvPicPr>
          <p:cNvPr id="8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4ABCFBD-DB18-4C94-AF67-D16DB14A4C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6196" y="672517"/>
            <a:ext cx="1688805" cy="14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2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A2D0E-BC5C-4AAD-8B5A-FE8875E0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6346" y="609600"/>
            <a:ext cx="4487656" cy="1320800"/>
          </a:xfrm>
        </p:spPr>
        <p:txBody>
          <a:bodyPr/>
          <a:lstStyle/>
          <a:p>
            <a:r>
              <a:rPr lang="en-US">
                <a:cs typeface="Calibri Light"/>
              </a:rPr>
              <a:t>Vaccinations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01F38E2-5275-4EFD-84AA-8F09B279A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64073" y="1874021"/>
            <a:ext cx="4263854" cy="11252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1DC995-7E0D-4C6F-924E-713A8E190451}"/>
              </a:ext>
            </a:extLst>
          </p:cNvPr>
          <p:cNvSpPr txBox="1"/>
          <p:nvPr/>
        </p:nvSpPr>
        <p:spPr>
          <a:xfrm>
            <a:off x="1182130" y="3200399"/>
            <a:ext cx="9529116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Employee Vaccination Events 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High School Vaccination Clinics 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Middle School Vaccination clinics 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Athletics Vaccination Clinics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Vaccination clinics are open daily for anyone 12 and older at Military Circle Mall. Minors must be accompanied by a parent/guardian. 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Continued collaboration for vaccinations at school sites</a:t>
            </a:r>
          </a:p>
        </p:txBody>
      </p:sp>
      <p:pic>
        <p:nvPicPr>
          <p:cNvPr id="6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B82F253-8A62-4355-B3D7-8C740E22C19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355" y="187608"/>
            <a:ext cx="1688805" cy="14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4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A2D0E-BC5C-4AAD-8B5A-FE8875E0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108" y="475735"/>
            <a:ext cx="8421029" cy="1300206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cs typeface="Calibri Light"/>
              </a:rPr>
              <a:t>Daily Updates and Prescreening</a:t>
            </a:r>
          </a:p>
        </p:txBody>
      </p:sp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98A3BA04-C437-4BE9-B614-6E7E76533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074" y="2124681"/>
            <a:ext cx="8911280" cy="1468788"/>
          </a:xfrm>
          <a:prstGeom prst="rect">
            <a:avLst/>
          </a:prstGeom>
        </p:spPr>
      </p:pic>
      <p:pic>
        <p:nvPicPr>
          <p:cNvPr id="8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5F84516E-8E21-4CC7-AA51-BD47CC5C73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945" y="126995"/>
            <a:ext cx="1688805" cy="1477461"/>
          </a:xfrm>
          <a:prstGeom prst="rect">
            <a:avLst/>
          </a:prstGeom>
        </p:spPr>
      </p:pic>
      <p:pic>
        <p:nvPicPr>
          <p:cNvPr id="7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020F2EB-EBDB-454E-B8EC-95718AFBF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646" y="2565356"/>
            <a:ext cx="2433958" cy="33462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497DB6-083E-4664-891F-852E405CC840}"/>
              </a:ext>
            </a:extLst>
          </p:cNvPr>
          <p:cNvSpPr txBox="1"/>
          <p:nvPr/>
        </p:nvSpPr>
        <p:spPr>
          <a:xfrm>
            <a:off x="3877939" y="3942209"/>
            <a:ext cx="7381300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444444"/>
                </a:solidFill>
                <a:cs typeface="Calibri"/>
              </a:rPr>
              <a:t>Daily updates​ on dashboard</a:t>
            </a:r>
            <a:endParaRPr lang="en-US" sz="2400"/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444444"/>
                </a:solidFill>
                <a:cs typeface="Calibri"/>
              </a:rPr>
              <a:t>New cases per 100,000 people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444444"/>
                </a:solidFill>
                <a:cs typeface="Calibri"/>
              </a:rPr>
              <a:t>Percent positive tests per 100,000 people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444444"/>
                </a:solidFill>
                <a:cs typeface="Calibri"/>
              </a:rPr>
              <a:t>School Covid cases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444444"/>
                </a:solidFill>
                <a:cs typeface="Calibri"/>
              </a:rPr>
              <a:t>Prescreening tool on each school's website​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444444"/>
                </a:solidFill>
                <a:cs typeface="Calibri"/>
              </a:rPr>
              <a:t>Mitigation strategies and guidelines for a safe return</a:t>
            </a:r>
          </a:p>
        </p:txBody>
      </p:sp>
    </p:spTree>
    <p:extLst>
      <p:ext uri="{BB962C8B-B14F-4D97-AF65-F5344CB8AC3E}">
        <p14:creationId xmlns:p14="http://schemas.microsoft.com/office/powerpoint/2010/main" val="2761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A2D0E-BC5C-4AAD-8B5A-FE8875E0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995" y="475735"/>
            <a:ext cx="9111142" cy="1300206"/>
          </a:xfrm>
        </p:spPr>
        <p:txBody>
          <a:bodyPr>
            <a:normAutofit/>
          </a:bodyPr>
          <a:lstStyle/>
          <a:p>
            <a:pPr algn="ctr"/>
            <a:r>
              <a:rPr lang="en-US">
                <a:cs typeface="Calibri Light"/>
              </a:rPr>
              <a:t>New Covid Cases Over Time</a:t>
            </a:r>
          </a:p>
        </p:txBody>
      </p:sp>
      <p:pic>
        <p:nvPicPr>
          <p:cNvPr id="5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44BDDEE0-4F21-41C1-A7A5-9293F3F288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218" y="92358"/>
            <a:ext cx="1688805" cy="1477461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FF4CE6C5-4D70-47FB-89D9-C52A03C29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86731"/>
            <a:ext cx="12192000" cy="363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8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A2D0E-BC5C-4AAD-8B5A-FE8875E0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995" y="475735"/>
            <a:ext cx="9111142" cy="1300206"/>
          </a:xfrm>
        </p:spPr>
        <p:txBody>
          <a:bodyPr>
            <a:normAutofit/>
          </a:bodyPr>
          <a:lstStyle/>
          <a:p>
            <a:pPr algn="ctr"/>
            <a:r>
              <a:rPr lang="en-US">
                <a:cs typeface="Calibri Light"/>
              </a:rPr>
              <a:t>Percent Positive Over Time</a:t>
            </a:r>
          </a:p>
        </p:txBody>
      </p:sp>
      <p:pic>
        <p:nvPicPr>
          <p:cNvPr id="4" name="Picture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A40A034A-0ACA-4447-98D6-075DE04439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" t="48908" r="1"/>
          <a:stretch/>
        </p:blipFill>
        <p:spPr>
          <a:xfrm>
            <a:off x="0" y="1958638"/>
            <a:ext cx="12206190" cy="3920419"/>
          </a:xfrm>
          <a:prstGeom prst="rect">
            <a:avLst/>
          </a:prstGeom>
        </p:spPr>
      </p:pic>
      <p:pic>
        <p:nvPicPr>
          <p:cNvPr id="5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44BDDEE0-4F21-41C1-A7A5-9293F3F288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218" y="92358"/>
            <a:ext cx="1688805" cy="14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1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BE609-BD93-49BC-9740-2493A678C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983" y="1052384"/>
            <a:ext cx="8596668" cy="1320800"/>
          </a:xfrm>
        </p:spPr>
        <p:txBody>
          <a:bodyPr/>
          <a:lstStyle/>
          <a:p>
            <a:r>
              <a:rPr lang="en-US"/>
              <a:t>Quarantining for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A41BD-34D6-40AE-8565-83384D75D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729" y="2462514"/>
            <a:ext cx="11091103" cy="388077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ea typeface="+mn-lt"/>
                <a:cs typeface="+mn-lt"/>
              </a:rPr>
              <a:t>Employees may be quarantined by an NPS contact tracer, private healthcare professional, or other approved entity (i.e. Department of Health).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NPS School Board Policy GCBDZ - Employee Leave.</a:t>
            </a:r>
            <a:endParaRPr lang="en-US"/>
          </a:p>
          <a:p>
            <a:r>
              <a:rPr lang="en-US">
                <a:cs typeface="Calibri"/>
              </a:rPr>
              <a:t>Exposure </a:t>
            </a:r>
            <a:r>
              <a:rPr lang="en-US" i="1">
                <a:cs typeface="Calibri"/>
              </a:rPr>
              <a:t>Inside</a:t>
            </a:r>
            <a:r>
              <a:rPr lang="en-US">
                <a:cs typeface="Calibri"/>
              </a:rPr>
              <a:t> the Workplace: NPS will provide paid leave for the duration of the quarantine period.</a:t>
            </a:r>
          </a:p>
          <a:p>
            <a:r>
              <a:rPr lang="en-US">
                <a:cs typeface="Calibri"/>
              </a:rPr>
              <a:t>Exposure </a:t>
            </a:r>
            <a:r>
              <a:rPr lang="en-US" i="1">
                <a:cs typeface="Calibri"/>
              </a:rPr>
              <a:t>Outside</a:t>
            </a:r>
            <a:r>
              <a:rPr lang="en-US">
                <a:cs typeface="Calibri"/>
              </a:rPr>
              <a:t> the Workplace: Employees must use accrued leave to receive compensation for any days missed as a result of quarantine.</a:t>
            </a:r>
          </a:p>
          <a:p>
            <a:r>
              <a:rPr lang="en-US">
                <a:cs typeface="Calibri"/>
              </a:rPr>
              <a:t>Telework/work-from-home is not an allowable pay option for quarantine leave.</a:t>
            </a:r>
          </a:p>
          <a:p>
            <a:r>
              <a:rPr lang="en-US">
                <a:cs typeface="Calibri"/>
              </a:rPr>
              <a:t>Other telework/work-from-home requests will be managed via existing Americans with Disabilities Act accommodation procedures.</a:t>
            </a:r>
          </a:p>
        </p:txBody>
      </p:sp>
      <p:pic>
        <p:nvPicPr>
          <p:cNvPr id="5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B72D61B5-D331-495B-A36F-F9E9AC0AA62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991" y="92358"/>
            <a:ext cx="1688805" cy="14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4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5FAA4-FADB-479E-A19C-F52A60A2B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538" y="947195"/>
            <a:ext cx="5217540" cy="1320800"/>
          </a:xfrm>
        </p:spPr>
        <p:txBody>
          <a:bodyPr>
            <a:normAutofit/>
          </a:bodyPr>
          <a:lstStyle/>
          <a:p>
            <a:r>
              <a:rPr lang="en-US"/>
              <a:t>Transportation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18010-B8FE-44A9-BAE3-63D31FB23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562" y="2160588"/>
            <a:ext cx="5217539" cy="402545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/>
              <a:t>Busses may operate at full capacity. </a:t>
            </a:r>
          </a:p>
          <a:p>
            <a:r>
              <a:rPr lang="en-US"/>
              <a:t>Mask wearing will be required while riding the school bus.</a:t>
            </a:r>
            <a:endParaRPr lang="en-US">
              <a:cs typeface="Calibri"/>
            </a:endParaRPr>
          </a:p>
          <a:p>
            <a:r>
              <a:rPr lang="en-US"/>
              <a:t>Windows will be opened to provide fresh air.</a:t>
            </a:r>
            <a:endParaRPr lang="en-US">
              <a:cs typeface="Calibri"/>
            </a:endParaRPr>
          </a:p>
          <a:p>
            <a:r>
              <a:rPr lang="en-US"/>
              <a:t>Busses will be sanitized after each route. </a:t>
            </a:r>
            <a:endParaRPr lang="en-US">
              <a:cs typeface="Calibri"/>
            </a:endParaRPr>
          </a:p>
          <a:p>
            <a:r>
              <a:rPr lang="en-US" i="1">
                <a:cs typeface="Calibri"/>
              </a:rPr>
              <a:t>Here Comes the Bus! </a:t>
            </a: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1AB993A-A16B-4193-857D-D21B74860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26" y="2741251"/>
            <a:ext cx="5050359" cy="2864129"/>
          </a:xfrm>
          <a:prstGeom prst="rect">
            <a:avLst/>
          </a:prstGeom>
        </p:spPr>
      </p:pic>
      <p:pic>
        <p:nvPicPr>
          <p:cNvPr id="6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DA51EAD0-9E45-49AB-8240-579340C333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6196" y="594585"/>
            <a:ext cx="1688805" cy="14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0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D62DC-DED6-41F9-8364-0B1778C73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832" y="348745"/>
            <a:ext cx="8991082" cy="1320800"/>
          </a:xfrm>
        </p:spPr>
        <p:txBody>
          <a:bodyPr>
            <a:normAutofit/>
          </a:bodyPr>
          <a:lstStyle/>
          <a:p>
            <a:pPr algn="ctr"/>
            <a:r>
              <a:rPr lang="en-US"/>
              <a:t>Ventilation, Cleaning, and Disinfecting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22C56-D128-4FA8-943B-64E5E6550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1396" y="2160589"/>
            <a:ext cx="5552606" cy="388077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Open classroom windows</a:t>
            </a:r>
            <a:endParaRPr lang="en-US" i="0">
              <a:effectLst/>
              <a:latin typeface="Open Sans"/>
              <a:ea typeface="Open Sans"/>
              <a:cs typeface="Open Sans"/>
            </a:endParaRPr>
          </a:p>
          <a:p>
            <a:r>
              <a:rPr lang="en-US" i="0">
                <a:effectLst/>
                <a:latin typeface="Open Sans"/>
                <a:ea typeface="Open Sans"/>
                <a:cs typeface="Open Sans"/>
              </a:rPr>
              <a:t>Heating, </a:t>
            </a:r>
            <a:r>
              <a:rPr lang="en-US">
                <a:latin typeface="Open Sans"/>
                <a:ea typeface="Open Sans"/>
                <a:cs typeface="Open Sans"/>
              </a:rPr>
              <a:t>ventilation</a:t>
            </a:r>
            <a:r>
              <a:rPr lang="en-US" i="0">
                <a:effectLst/>
                <a:latin typeface="Open Sans"/>
                <a:ea typeface="Open Sans"/>
                <a:cs typeface="Open Sans"/>
              </a:rPr>
              <a:t>, and </a:t>
            </a:r>
            <a:r>
              <a:rPr lang="en-US">
                <a:latin typeface="Open Sans"/>
                <a:ea typeface="Open Sans"/>
                <a:cs typeface="Open Sans"/>
              </a:rPr>
              <a:t>air</a:t>
            </a:r>
            <a:r>
              <a:rPr lang="en-US" i="0">
                <a:effectLst/>
                <a:latin typeface="Open Sans"/>
                <a:ea typeface="Open Sans"/>
                <a:cs typeface="Open Sans"/>
              </a:rPr>
              <a:t> Conditioning (HVAC)</a:t>
            </a:r>
            <a:endParaRPr lang="en-US">
              <a:latin typeface="Open Sans"/>
              <a:ea typeface="Open Sans"/>
              <a:cs typeface="Open Sans"/>
            </a:endParaRPr>
          </a:p>
          <a:p>
            <a:r>
              <a:rPr lang="en-US">
                <a:latin typeface="Open Sans"/>
                <a:ea typeface="Open Sans"/>
                <a:cs typeface="Open Sans"/>
              </a:rPr>
              <a:t>Air filters maintenance</a:t>
            </a:r>
          </a:p>
          <a:p>
            <a:r>
              <a:rPr lang="en-US" i="0">
                <a:effectLst/>
                <a:latin typeface="Open Sans"/>
                <a:ea typeface="Open Sans"/>
                <a:cs typeface="Open Sans"/>
              </a:rPr>
              <a:t>Open windows in transportation vehicles</a:t>
            </a:r>
          </a:p>
          <a:p>
            <a:r>
              <a:rPr lang="en-US">
                <a:latin typeface="Open Sans"/>
                <a:ea typeface="Open Sans"/>
                <a:cs typeface="Open Sans"/>
              </a:rPr>
              <a:t>Air scrubbers in gymnasiums and cafeterias</a:t>
            </a:r>
          </a:p>
          <a:p>
            <a:r>
              <a:rPr lang="en-US" i="0">
                <a:effectLst/>
                <a:latin typeface="Open Sans"/>
                <a:ea typeface="Open Sans"/>
                <a:cs typeface="Open Sans"/>
              </a:rPr>
              <a:t>Continued protocols for cleaning and sanitizing schools</a:t>
            </a:r>
          </a:p>
          <a:p>
            <a:pPr marL="0" indent="0">
              <a:buNone/>
            </a:pPr>
            <a:endParaRPr lang="en-US">
              <a:latin typeface="Open Sans"/>
              <a:ea typeface="Open Sans"/>
              <a:cs typeface="Open Sans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3341B54-DC2F-4999-BC7C-92C5099F1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56" y="2645919"/>
            <a:ext cx="3150527" cy="1921821"/>
          </a:xfrm>
          <a:prstGeom prst="rect">
            <a:avLst/>
          </a:prstGeom>
        </p:spPr>
      </p:pic>
      <p:pic>
        <p:nvPicPr>
          <p:cNvPr id="9" name="Picture 9" descr="A picture containing person, grass, outdoor&#10;&#10;Description automatically generated">
            <a:extLst>
              <a:ext uri="{FF2B5EF4-FFF2-40B4-BE49-F238E27FC236}">
                <a16:creationId xmlns:a16="http://schemas.microsoft.com/office/drawing/2014/main" id="{ED8276FD-1556-44C7-A78C-D3F74E02B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8689" y="2648765"/>
            <a:ext cx="2743200" cy="1110996"/>
          </a:xfrm>
          <a:prstGeom prst="rect">
            <a:avLst/>
          </a:prstGeom>
        </p:spPr>
      </p:pic>
      <p:pic>
        <p:nvPicPr>
          <p:cNvPr id="10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7C670960-FD81-4E1D-B85B-BE658636279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991" y="92358"/>
            <a:ext cx="1688805" cy="14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4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4082C-1CAE-459C-9015-A5BE2929D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239" y="705813"/>
            <a:ext cx="6709403" cy="14971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/>
              <a:t>Food Service and School Meals</a:t>
            </a:r>
            <a:endParaRPr lang="en-US"/>
          </a:p>
        </p:txBody>
      </p:sp>
      <p:pic>
        <p:nvPicPr>
          <p:cNvPr id="9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BF642D5D-93B7-49FA-BEFE-468B79416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062" y="3179470"/>
            <a:ext cx="5104039" cy="3380327"/>
          </a:xfrm>
          <a:prstGeom prst="rect">
            <a:avLst/>
          </a:prstGeom>
        </p:spPr>
      </p:pic>
      <p:pic>
        <p:nvPicPr>
          <p:cNvPr id="10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42A6A41-627A-432F-9904-1D3226AC1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99" y="3451231"/>
            <a:ext cx="5604460" cy="2802230"/>
          </a:xfrm>
          <a:prstGeom prst="rect">
            <a:avLst/>
          </a:prstGeom>
        </p:spPr>
      </p:pic>
      <p:pic>
        <p:nvPicPr>
          <p:cNvPr id="8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F984FFB-288C-44B6-9F86-B788EDA90DF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173" y="724472"/>
            <a:ext cx="1688805" cy="14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4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24FCD-6927-4471-B1AD-8D6AE982A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12192000" cy="1335844"/>
          </a:xfrm>
        </p:spPr>
        <p:txBody>
          <a:bodyPr anchor="ctr">
            <a:normAutofit/>
          </a:bodyPr>
          <a:lstStyle/>
          <a:p>
            <a:pPr algn="ctr"/>
            <a:r>
              <a:rPr lang="en-US"/>
              <a:t>SEL Supports for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1BEDC-A5AB-481A-851A-F16D29B35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8502" y="1825721"/>
            <a:ext cx="6531157" cy="217429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/>
              <a:t>Counseling Supports</a:t>
            </a:r>
          </a:p>
          <a:p>
            <a:r>
              <a:rPr lang="en-US" sz="2800"/>
              <a:t>Positive Behavior Interventions and Supports </a:t>
            </a:r>
          </a:p>
          <a:p>
            <a:r>
              <a:rPr lang="en-US" sz="2800"/>
              <a:t>After School Activities</a:t>
            </a:r>
          </a:p>
          <a:p>
            <a:r>
              <a:rPr lang="en-US" sz="2800"/>
              <a:t>Athletics</a:t>
            </a:r>
          </a:p>
          <a:p>
            <a:r>
              <a:rPr lang="en-US"/>
              <a:t>Wellness Champions</a:t>
            </a:r>
          </a:p>
          <a:p>
            <a:pPr marL="0" indent="0">
              <a:buNone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6AE606A-18C4-462E-8170-1E3737A2BFC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946" y="92358"/>
            <a:ext cx="1688805" cy="147746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63676C7-C908-4291-AECE-12A8281AE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14" y="4429976"/>
            <a:ext cx="2994314" cy="2239311"/>
          </a:xfrm>
          <a:prstGeom prst="rect">
            <a:avLst/>
          </a:prstGeom>
        </p:spPr>
      </p:pic>
      <p:pic>
        <p:nvPicPr>
          <p:cNvPr id="7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31192D5-5691-4F05-AEBE-8F3D1462A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910" y="4432608"/>
            <a:ext cx="2984788" cy="2234045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72959E11-848D-4707-BA7A-4328A7447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6580" y="4429976"/>
            <a:ext cx="2866159" cy="217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9212306-9A21-40E4-AB74-2D287E7A1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175769"/>
              </p:ext>
            </p:extLst>
          </p:nvPr>
        </p:nvGraphicFramePr>
        <p:xfrm>
          <a:off x="7556804" y="2569261"/>
          <a:ext cx="4053001" cy="3766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097">
                  <a:extLst>
                    <a:ext uri="{9D8B030D-6E8A-4147-A177-3AD203B41FA5}">
                      <a16:colId xmlns:a16="http://schemas.microsoft.com/office/drawing/2014/main" val="3216586692"/>
                    </a:ext>
                  </a:extLst>
                </a:gridCol>
                <a:gridCol w="1120033">
                  <a:extLst>
                    <a:ext uri="{9D8B030D-6E8A-4147-A177-3AD203B41FA5}">
                      <a16:colId xmlns:a16="http://schemas.microsoft.com/office/drawing/2014/main" val="1335327312"/>
                    </a:ext>
                  </a:extLst>
                </a:gridCol>
                <a:gridCol w="1580871">
                  <a:extLst>
                    <a:ext uri="{9D8B030D-6E8A-4147-A177-3AD203B41FA5}">
                      <a16:colId xmlns:a16="http://schemas.microsoft.com/office/drawing/2014/main" val="1233675377"/>
                    </a:ext>
                  </a:extLst>
                </a:gridCol>
              </a:tblGrid>
              <a:tr h="411765">
                <a:tc>
                  <a:txBody>
                    <a:bodyPr/>
                    <a:lstStyle/>
                    <a:p>
                      <a:pPr marL="0" lvl="1" indent="0" algn="ctr" latinLnBrk="1"/>
                      <a:r>
                        <a:rPr lang="en-US">
                          <a:effectLst/>
                        </a:rPr>
                        <a:t>Fall </a:t>
                      </a:r>
                    </a:p>
                  </a:txBody>
                  <a:tcPr marL="95250" marR="9525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>
                          <a:effectLst/>
                        </a:rPr>
                        <a:t>Winter </a:t>
                      </a:r>
                    </a:p>
                  </a:txBody>
                  <a:tcPr marL="95250" marR="9525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>
                          <a:effectLst/>
                        </a:rPr>
                        <a:t>Spring </a:t>
                      </a:r>
                    </a:p>
                  </a:txBody>
                  <a:tcPr marL="95250" marR="95250" anchor="ctr"/>
                </a:tc>
                <a:extLst>
                  <a:ext uri="{0D108BD9-81ED-4DB2-BD59-A6C34878D82A}">
                    <a16:rowId xmlns:a16="http://schemas.microsoft.com/office/drawing/2014/main" val="467314598"/>
                  </a:ext>
                </a:extLst>
              </a:tr>
              <a:tr h="421808"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>
                          <a:effectLst/>
                        </a:rPr>
                        <a:t>Cheerleading</a:t>
                      </a:r>
                    </a:p>
                  </a:txBody>
                  <a:tcPr marL="95250" marR="9525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>
                          <a:effectLst/>
                        </a:rPr>
                        <a:t>Basketball</a:t>
                      </a:r>
                    </a:p>
                  </a:txBody>
                  <a:tcPr marL="95250" marR="9525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>
                          <a:effectLst/>
                        </a:rPr>
                        <a:t>Baseball</a:t>
                      </a:r>
                    </a:p>
                  </a:txBody>
                  <a:tcPr marL="95250" marR="95250" anchor="ctr"/>
                </a:tc>
                <a:extLst>
                  <a:ext uri="{0D108BD9-81ED-4DB2-BD59-A6C34878D82A}">
                    <a16:rowId xmlns:a16="http://schemas.microsoft.com/office/drawing/2014/main" val="933246110"/>
                  </a:ext>
                </a:extLst>
              </a:tr>
              <a:tr h="421808"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>
                          <a:effectLst/>
                        </a:rPr>
                        <a:t>Cross Country</a:t>
                      </a:r>
                    </a:p>
                  </a:txBody>
                  <a:tcPr marL="95250" marR="9525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>
                          <a:effectLst/>
                        </a:rPr>
                        <a:t>Indoor Track</a:t>
                      </a:r>
                    </a:p>
                  </a:txBody>
                  <a:tcPr marL="95250" marR="9525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>
                          <a:effectLst/>
                        </a:rPr>
                        <a:t>Soccer</a:t>
                      </a:r>
                    </a:p>
                  </a:txBody>
                  <a:tcPr marL="95250" marR="95250" anchor="ctr"/>
                </a:tc>
                <a:extLst>
                  <a:ext uri="{0D108BD9-81ED-4DB2-BD59-A6C34878D82A}">
                    <a16:rowId xmlns:a16="http://schemas.microsoft.com/office/drawing/2014/main" val="631511609"/>
                  </a:ext>
                </a:extLst>
              </a:tr>
              <a:tr h="411765"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>
                          <a:effectLst/>
                        </a:rPr>
                        <a:t>Field Hockey</a:t>
                      </a:r>
                    </a:p>
                  </a:txBody>
                  <a:tcPr marL="95250" marR="9525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>
                          <a:effectLst/>
                        </a:rPr>
                        <a:t>Swim/Dive</a:t>
                      </a:r>
                    </a:p>
                  </a:txBody>
                  <a:tcPr marL="95250" marR="9525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>
                          <a:effectLst/>
                        </a:rPr>
                        <a:t>Softball</a:t>
                      </a:r>
                    </a:p>
                  </a:txBody>
                  <a:tcPr marL="95250" marR="95250" anchor="ctr"/>
                </a:tc>
                <a:extLst>
                  <a:ext uri="{0D108BD9-81ED-4DB2-BD59-A6C34878D82A}">
                    <a16:rowId xmlns:a16="http://schemas.microsoft.com/office/drawing/2014/main" val="898361513"/>
                  </a:ext>
                </a:extLst>
              </a:tr>
              <a:tr h="411765"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>
                          <a:effectLst/>
                        </a:rPr>
                        <a:t>Football</a:t>
                      </a:r>
                    </a:p>
                  </a:txBody>
                  <a:tcPr marL="95250" marR="9525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>
                          <a:effectLst/>
                        </a:rPr>
                        <a:t>Wrestling</a:t>
                      </a:r>
                    </a:p>
                  </a:txBody>
                  <a:tcPr marL="95250" marR="9525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>
                          <a:effectLst/>
                        </a:rPr>
                        <a:t>Tennis</a:t>
                      </a:r>
                    </a:p>
                  </a:txBody>
                  <a:tcPr marL="95250" marR="95250" anchor="ctr"/>
                </a:tc>
                <a:extLst>
                  <a:ext uri="{0D108BD9-81ED-4DB2-BD59-A6C34878D82A}">
                    <a16:rowId xmlns:a16="http://schemas.microsoft.com/office/drawing/2014/main" val="3280574988"/>
                  </a:ext>
                </a:extLst>
              </a:tr>
              <a:tr h="421808"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>
                          <a:effectLst/>
                        </a:rPr>
                        <a:t>Golf</a:t>
                      </a:r>
                    </a:p>
                  </a:txBody>
                  <a:tcPr marL="95250" marR="9525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>
                          <a:effectLst/>
                        </a:rPr>
                        <a:t>Forensics</a:t>
                      </a:r>
                    </a:p>
                  </a:txBody>
                  <a:tcPr marL="95250" marR="9525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>
                          <a:effectLst/>
                        </a:rPr>
                        <a:t>Track and Field</a:t>
                      </a:r>
                    </a:p>
                  </a:txBody>
                  <a:tcPr marL="95250" marR="95250" anchor="ctr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7955653"/>
                  </a:ext>
                </a:extLst>
              </a:tr>
              <a:tr h="421808"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>
                          <a:effectLst/>
                        </a:rPr>
                        <a:t>Volleyball</a:t>
                      </a:r>
                    </a:p>
                  </a:txBody>
                  <a:tcPr marL="95250" marR="9525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400">
                        <a:effectLst/>
                      </a:endParaRPr>
                    </a:p>
                  </a:txBody>
                  <a:tcPr marL="95250" marR="952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400">
                        <a:effectLst/>
                      </a:endParaRPr>
                    </a:p>
                  </a:txBody>
                  <a:tcPr marL="95250" marR="952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6546612"/>
                  </a:ext>
                </a:extLst>
              </a:tr>
              <a:tr h="421808"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>
                          <a:effectLst/>
                        </a:rPr>
                        <a:t>Scholastic Bowl</a:t>
                      </a:r>
                    </a:p>
                  </a:txBody>
                  <a:tcPr marL="95250" marR="9525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400">
                        <a:effectLst/>
                      </a:endParaRPr>
                    </a:p>
                  </a:txBody>
                  <a:tcPr marL="95250" marR="952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400">
                        <a:effectLst/>
                      </a:endParaRPr>
                    </a:p>
                  </a:txBody>
                  <a:tcPr marL="95250" marR="952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606437"/>
                  </a:ext>
                </a:extLst>
              </a:tr>
              <a:tr h="421808">
                <a:tc>
                  <a:txBody>
                    <a:bodyPr/>
                    <a:lstStyle/>
                    <a:p>
                      <a:pPr algn="ctr" latinLnBrk="1"/>
                      <a:r>
                        <a:rPr lang="en-US" sz="1400">
                          <a:effectLst/>
                        </a:rPr>
                        <a:t>One Act Play</a:t>
                      </a:r>
                    </a:p>
                  </a:txBody>
                  <a:tcPr marL="95250" marR="95250"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400">
                        <a:effectLst/>
                      </a:endParaRPr>
                    </a:p>
                  </a:txBody>
                  <a:tcPr marL="95250" marR="952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sz="1400">
                        <a:effectLst/>
                      </a:endParaRPr>
                    </a:p>
                  </a:txBody>
                  <a:tcPr marL="95250" marR="952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45453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2F47BC3-AD18-4DB0-8031-A430434B1DAE}"/>
              </a:ext>
            </a:extLst>
          </p:cNvPr>
          <p:cNvSpPr txBox="1"/>
          <p:nvPr/>
        </p:nvSpPr>
        <p:spPr>
          <a:xfrm>
            <a:off x="7747601" y="2107595"/>
            <a:ext cx="386220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High School</a:t>
            </a:r>
          </a:p>
        </p:txBody>
      </p:sp>
      <p:pic>
        <p:nvPicPr>
          <p:cNvPr id="8" name="Picture 71" descr="Logo, company name&#10;&#10;Description automatically generated">
            <a:extLst>
              <a:ext uri="{FF2B5EF4-FFF2-40B4-BE49-F238E27FC236}">
                <a16:creationId xmlns:a16="http://schemas.microsoft.com/office/drawing/2014/main" id="{888BE574-6CE9-47E3-84AB-A5C127F83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93" y="179821"/>
            <a:ext cx="1806146" cy="1604620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5F66D01-B477-4DD9-97AB-24651A9CAB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656132"/>
              </p:ext>
            </p:extLst>
          </p:nvPr>
        </p:nvGraphicFramePr>
        <p:xfrm>
          <a:off x="486796" y="2663817"/>
          <a:ext cx="6293800" cy="3436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682">
                  <a:extLst>
                    <a:ext uri="{9D8B030D-6E8A-4147-A177-3AD203B41FA5}">
                      <a16:colId xmlns:a16="http://schemas.microsoft.com/office/drawing/2014/main" val="3754408321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275941138"/>
                    </a:ext>
                  </a:extLst>
                </a:gridCol>
                <a:gridCol w="1225745">
                  <a:extLst>
                    <a:ext uri="{9D8B030D-6E8A-4147-A177-3AD203B41FA5}">
                      <a16:colId xmlns:a16="http://schemas.microsoft.com/office/drawing/2014/main" val="3556588085"/>
                    </a:ext>
                  </a:extLst>
                </a:gridCol>
                <a:gridCol w="1301177">
                  <a:extLst>
                    <a:ext uri="{9D8B030D-6E8A-4147-A177-3AD203B41FA5}">
                      <a16:colId xmlns:a16="http://schemas.microsoft.com/office/drawing/2014/main" val="845665445"/>
                    </a:ext>
                  </a:extLst>
                </a:gridCol>
                <a:gridCol w="1238121">
                  <a:extLst>
                    <a:ext uri="{9D8B030D-6E8A-4147-A177-3AD203B41FA5}">
                      <a16:colId xmlns:a16="http://schemas.microsoft.com/office/drawing/2014/main" val="3005912697"/>
                    </a:ext>
                  </a:extLst>
                </a:gridCol>
              </a:tblGrid>
              <a:tr h="47397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>
                          <a:effectLst/>
                        </a:rPr>
                        <a:t>Fall​​</a:t>
                      </a:r>
                      <a:endParaRPr lang="en-US" sz="14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>
                          <a:effectLst/>
                        </a:rPr>
                        <a:t>Winter 1​​</a:t>
                      </a:r>
                      <a:endParaRPr lang="en-US" sz="14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>
                          <a:effectLst/>
                        </a:rPr>
                        <a:t>Winter 2​​</a:t>
                      </a:r>
                      <a:endParaRPr lang="en-US" sz="14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>
                          <a:effectLst/>
                        </a:rPr>
                        <a:t>Spring 1​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>
                          <a:effectLst/>
                        </a:rPr>
                        <a:t>Spring 2​</a:t>
                      </a:r>
                      <a:endParaRPr lang="en-US" sz="14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7737619"/>
                  </a:ext>
                </a:extLst>
              </a:tr>
              <a:tr h="47397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>
                          <a:effectLst/>
                        </a:rPr>
                        <a:t>Football​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>
                          <a:effectLst/>
                        </a:rPr>
                        <a:t>Volleyball</a:t>
                      </a:r>
                      <a:endParaRPr lang="en-US" sz="2000"/>
                    </a:p>
                    <a:p>
                      <a:pPr lvl="0" algn="ctr">
                        <a:buNone/>
                      </a:pPr>
                      <a:r>
                        <a:rPr lang="en-US" sz="1400">
                          <a:effectLst/>
                        </a:rPr>
                        <a:t> (Girls)​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>
                          <a:effectLst/>
                        </a:rPr>
                        <a:t>Basketball</a:t>
                      </a:r>
                      <a:endParaRPr lang="en-US" sz="2000"/>
                    </a:p>
                    <a:p>
                      <a:pPr lvl="0" algn="ctr">
                        <a:buNone/>
                      </a:pPr>
                      <a:r>
                        <a:rPr lang="en-US" sz="1400">
                          <a:effectLst/>
                        </a:rPr>
                        <a:t>(Girls)​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>
                          <a:effectLst/>
                        </a:rPr>
                        <a:t>Field Hockey​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>
                          <a:effectLst/>
                        </a:rPr>
                        <a:t>Co-Ed Tennis​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680138"/>
                  </a:ext>
                </a:extLst>
              </a:tr>
              <a:tr h="47397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>
                          <a:effectLst/>
                        </a:rPr>
                        <a:t>Softball​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>
                          <a:effectLst/>
                        </a:rPr>
                        <a:t>Volleyball </a:t>
                      </a:r>
                      <a:endParaRPr lang="en-US" sz="2000"/>
                    </a:p>
                    <a:p>
                      <a:pPr lvl="0" algn="ctr">
                        <a:buNone/>
                      </a:pPr>
                      <a:r>
                        <a:rPr lang="en-US" sz="1400">
                          <a:effectLst/>
                        </a:rPr>
                        <a:t>(Boys) 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>
                          <a:effectLst/>
                        </a:rPr>
                        <a:t>Basketball </a:t>
                      </a:r>
                      <a:endParaRPr lang="en-US" sz="2000"/>
                    </a:p>
                    <a:p>
                      <a:pPr lvl="0" algn="ctr">
                        <a:buNone/>
                      </a:pPr>
                      <a:r>
                        <a:rPr lang="en-US" sz="1400">
                          <a:effectLst/>
                        </a:rPr>
                        <a:t>(Boys) 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>
                          <a:effectLst/>
                        </a:rPr>
                        <a:t>Baseball ​</a:t>
                      </a:r>
                    </a:p>
                  </a:txBody>
                  <a:tcPr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400">
                          <a:effectLst/>
                        </a:rPr>
                        <a:t>​</a:t>
                      </a:r>
                      <a:endParaRPr lang="en-US" sz="1400">
                        <a:effectLst/>
                        <a:latin typeface="Trebuchet M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9097860"/>
                  </a:ext>
                </a:extLst>
              </a:tr>
              <a:tr h="70568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>
                          <a:effectLst/>
                        </a:rPr>
                        <a:t>Sideline/ </a:t>
                      </a:r>
                      <a:endParaRPr lang="en-US" sz="2000"/>
                    </a:p>
                    <a:p>
                      <a:pPr lvl="0" algn="ctr">
                        <a:buNone/>
                      </a:pPr>
                      <a:r>
                        <a:rPr lang="en-US" sz="1400">
                          <a:effectLst/>
                        </a:rPr>
                        <a:t>Competitive 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400">
                          <a:effectLst/>
                        </a:rPr>
                        <a:t>Cheerleading​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>
                          <a:effectLst/>
                        </a:rPr>
                        <a:t>Wrestling 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>
                          <a:effectLst/>
                        </a:rPr>
                        <a:t>Forensics 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>
                          <a:effectLst/>
                        </a:rPr>
                        <a:t>Track (Girls) ​</a:t>
                      </a:r>
                    </a:p>
                  </a:txBody>
                  <a:tcPr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400">
                          <a:effectLst/>
                        </a:rPr>
                        <a:t>​</a:t>
                      </a:r>
                      <a:endParaRPr lang="en-US" sz="1400">
                        <a:effectLst/>
                        <a:latin typeface="Trebuchet M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1634614"/>
                  </a:ext>
                </a:extLst>
              </a:tr>
              <a:tr h="70568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>
                          <a:effectLst/>
                        </a:rPr>
                        <a:t>Soccer (Girls)​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>
                          <a:effectLst/>
                        </a:rPr>
                        <a:t>Scholastic Bowl ​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>
                          <a:effectLst/>
                        </a:rPr>
                        <a:t> Sideline/ </a:t>
                      </a:r>
                      <a:endParaRPr lang="en-US" sz="2000"/>
                    </a:p>
                    <a:p>
                      <a:pPr lvl="0" algn="ctr">
                        <a:buNone/>
                      </a:pPr>
                      <a:r>
                        <a:rPr lang="en-US" sz="1400">
                          <a:effectLst/>
                        </a:rPr>
                        <a:t>Competitive 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400">
                          <a:effectLst/>
                        </a:rPr>
                        <a:t>Cheerleading​</a:t>
                      </a:r>
                      <a:endParaRPr lang="en-US" sz="2000"/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>
                          <a:effectLst/>
                        </a:rPr>
                        <a:t>Track (Boys)​</a:t>
                      </a:r>
                    </a:p>
                  </a:txBody>
                  <a:tcPr anchor="ctr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400">
                          <a:effectLst/>
                        </a:rPr>
                        <a:t>​</a:t>
                      </a:r>
                      <a:endParaRPr lang="en-US" sz="1400">
                        <a:effectLst/>
                        <a:latin typeface="Trebuchet M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6202162"/>
                  </a:ext>
                </a:extLst>
              </a:tr>
              <a:tr h="463437"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400">
                          <a:effectLst/>
                        </a:rPr>
                        <a:t>​</a:t>
                      </a:r>
                      <a:endParaRPr lang="en-US" sz="1400">
                        <a:effectLst/>
                        <a:latin typeface="Roboto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400">
                          <a:effectLst/>
                        </a:rPr>
                        <a:t>​</a:t>
                      </a:r>
                      <a:endParaRPr lang="en-US" sz="1400">
                        <a:effectLst/>
                        <a:latin typeface="Roboto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400">
                          <a:effectLst/>
                        </a:rPr>
                        <a:t>​</a:t>
                      </a:r>
                      <a:endParaRPr lang="en-US" sz="1400">
                        <a:effectLst/>
                        <a:latin typeface="Roboto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>
                          <a:effectLst/>
                        </a:rPr>
                        <a:t>Soccer (Boys)​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auto"/>
                      <a:r>
                        <a:rPr lang="en-US" sz="1400">
                          <a:effectLst/>
                        </a:rPr>
                        <a:t>​</a:t>
                      </a:r>
                      <a:endParaRPr lang="en-US" sz="1400">
                        <a:effectLst/>
                        <a:latin typeface="Trebuchet M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029399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3FB322A-476A-4101-84DB-E4018A5F284A}"/>
              </a:ext>
            </a:extLst>
          </p:cNvPr>
          <p:cNvSpPr txBox="1"/>
          <p:nvPr/>
        </p:nvSpPr>
        <p:spPr>
          <a:xfrm>
            <a:off x="486796" y="2107596"/>
            <a:ext cx="62938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Middle School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1CF950B-097F-4846-B896-28421918FFF2}"/>
              </a:ext>
            </a:extLst>
          </p:cNvPr>
          <p:cNvSpPr txBox="1">
            <a:spLocks/>
          </p:cNvSpPr>
          <p:nvPr/>
        </p:nvSpPr>
        <p:spPr>
          <a:xfrm>
            <a:off x="0" y="609600"/>
            <a:ext cx="12192000" cy="133584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Athletics</a:t>
            </a:r>
          </a:p>
        </p:txBody>
      </p:sp>
    </p:spTree>
    <p:extLst>
      <p:ext uri="{BB962C8B-B14F-4D97-AF65-F5344CB8AC3E}">
        <p14:creationId xmlns:p14="http://schemas.microsoft.com/office/powerpoint/2010/main" val="338751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8E673-0F0A-4BDC-92BD-2ECE32DF2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2268053"/>
            <a:ext cx="3547581" cy="32074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/>
              <a:t>Return to Learn Fall 2021</a:t>
            </a:r>
            <a:endParaRPr lang="en-US"/>
          </a:p>
        </p:txBody>
      </p:sp>
      <p:graphicFrame>
        <p:nvGraphicFramePr>
          <p:cNvPr id="8" name="Text Placeholder 2">
            <a:extLst>
              <a:ext uri="{FF2B5EF4-FFF2-40B4-BE49-F238E27FC236}">
                <a16:creationId xmlns:a16="http://schemas.microsoft.com/office/drawing/2014/main" id="{1C87D778-A183-4AD5-8909-F66DB169D2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984400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E1C430E7-8201-4AFC-BB68-7D7BDE7D2BE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5468" y="681176"/>
            <a:ext cx="1688805" cy="14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0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AE8BAF-8493-4596-A452-4D51E1D221FF}"/>
              </a:ext>
            </a:extLst>
          </p:cNvPr>
          <p:cNvSpPr txBox="1"/>
          <p:nvPr/>
        </p:nvSpPr>
        <p:spPr>
          <a:xfrm>
            <a:off x="7557258" y="834621"/>
            <a:ext cx="2968188" cy="32158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4600" b="1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FEEF4F-334D-4DF7-880D-5F562BD86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930" y="4307593"/>
            <a:ext cx="3639269" cy="214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0A3E333-5B5D-468A-A346-2E9FC3BAE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964" y="2415581"/>
            <a:ext cx="2743200" cy="868680"/>
          </a:xfrm>
          <a:prstGeom prst="rect">
            <a:avLst/>
          </a:prstGeom>
        </p:spPr>
      </p:pic>
      <p:pic>
        <p:nvPicPr>
          <p:cNvPr id="5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BD128A2-7270-40F5-BDA2-8A53F1997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204" y="2655531"/>
            <a:ext cx="2743200" cy="1257461"/>
          </a:xfrm>
          <a:prstGeom prst="rect">
            <a:avLst/>
          </a:prstGeom>
        </p:spPr>
      </p:pic>
      <p:pic>
        <p:nvPicPr>
          <p:cNvPr id="6" name="Picture 7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560CB045-2212-4727-AADD-BCBE7B560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765" y="3064263"/>
            <a:ext cx="2743200" cy="2743200"/>
          </a:xfrm>
          <a:prstGeom prst="rect">
            <a:avLst/>
          </a:prstGeom>
        </p:spPr>
      </p:pic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3EAC76C8-A058-4897-88C6-0AEE7AA182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204" y="4435863"/>
            <a:ext cx="2743200" cy="1887322"/>
          </a:xfrm>
          <a:prstGeom prst="rect">
            <a:avLst/>
          </a:prstGeom>
        </p:spPr>
      </p:pic>
      <p:pic>
        <p:nvPicPr>
          <p:cNvPr id="10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247E967-AB6E-4A18-85C1-DCE4AA1CD30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1446" y="655199"/>
            <a:ext cx="1688805" cy="14774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6B56B8-7D31-4852-AD6C-32FC933C57C8}"/>
              </a:ext>
            </a:extLst>
          </p:cNvPr>
          <p:cNvSpPr txBox="1"/>
          <p:nvPr/>
        </p:nvSpPr>
        <p:spPr>
          <a:xfrm>
            <a:off x="3042250" y="1388852"/>
            <a:ext cx="87098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cs typeface="Calibri"/>
              </a:rPr>
              <a:t>Getting Reading for the Coming School Year</a:t>
            </a:r>
          </a:p>
        </p:txBody>
      </p:sp>
    </p:spTree>
    <p:extLst>
      <p:ext uri="{BB962C8B-B14F-4D97-AF65-F5344CB8AC3E}">
        <p14:creationId xmlns:p14="http://schemas.microsoft.com/office/powerpoint/2010/main" val="47317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58A6B-2899-4C72-8F57-A855013D7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234" y="1136400"/>
            <a:ext cx="6233064" cy="775278"/>
          </a:xfrm>
        </p:spPr>
        <p:txBody>
          <a:bodyPr>
            <a:normAutofit/>
          </a:bodyPr>
          <a:lstStyle/>
          <a:p>
            <a:pPr algn="ctr"/>
            <a:r>
              <a:rPr lang="en-US"/>
              <a:t>Virtual Scholars Academy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54DF9B3-99F3-4371-A683-2E6C51EEFE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318148"/>
              </p:ext>
            </p:extLst>
          </p:nvPr>
        </p:nvGraphicFramePr>
        <p:xfrm>
          <a:off x="2029001" y="2297945"/>
          <a:ext cx="8133997" cy="3960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269">
                  <a:extLst>
                    <a:ext uri="{9D8B030D-6E8A-4147-A177-3AD203B41FA5}">
                      <a16:colId xmlns:a16="http://schemas.microsoft.com/office/drawing/2014/main" val="4018668525"/>
                    </a:ext>
                  </a:extLst>
                </a:gridCol>
                <a:gridCol w="6153728">
                  <a:extLst>
                    <a:ext uri="{9D8B030D-6E8A-4147-A177-3AD203B41FA5}">
                      <a16:colId xmlns:a16="http://schemas.microsoft.com/office/drawing/2014/main" val="1055319488"/>
                    </a:ext>
                  </a:extLst>
                </a:gridCol>
              </a:tblGrid>
              <a:tr h="489958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Grade Levels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Grades 4 - 12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530466"/>
                  </a:ext>
                </a:extLst>
              </a:tr>
              <a:tr h="12044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Instruction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Students will have the option of synchronous, asynchronous or a blended model of instruction.  These options are pending enrollment within each grade or class for virtual instruction.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894852"/>
                  </a:ext>
                </a:extLst>
              </a:tr>
              <a:tr h="67369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Scheduling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Parents/Guardians and students must apply for this option.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81190"/>
                  </a:ext>
                </a:extLst>
              </a:tr>
              <a:tr h="159236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Additional Information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Flexibility will be allowed for students to opt in or out of in-person learning during the school year.</a:t>
                      </a:r>
                    </a:p>
                    <a:p>
                      <a:pPr marL="0" lvl="0" indent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Some courses and grades will be partnered with Virtual Virginia offerings based on the number of student requests.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508292"/>
                  </a:ext>
                </a:extLst>
              </a:tr>
            </a:tbl>
          </a:graphicData>
        </a:graphic>
      </p:graphicFrame>
      <p:pic>
        <p:nvPicPr>
          <p:cNvPr id="5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5E97FF16-A3D0-4627-9E3C-50250924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5696" y="126994"/>
            <a:ext cx="1688805" cy="14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8310E-08CA-4B37-A5AD-18FE2FD19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576" y="609600"/>
            <a:ext cx="8581841" cy="1320800"/>
          </a:xfrm>
        </p:spPr>
        <p:txBody>
          <a:bodyPr>
            <a:normAutofit/>
          </a:bodyPr>
          <a:lstStyle/>
          <a:p>
            <a:r>
              <a:rPr lang="en-US" sz="4000"/>
              <a:t>Virtual Scholars Academy 21-22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AB640-3E97-4053-B891-960B4C90B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6462" y="2160589"/>
            <a:ext cx="6363096" cy="388077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>
                <a:cs typeface="Calibri"/>
              </a:rPr>
              <a:t>The Virtual Scholars Academy sign-up deadline was June 14th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800">
                <a:cs typeface="Calibri"/>
              </a:rPr>
              <a:t>School Level:</a:t>
            </a:r>
          </a:p>
          <a:p>
            <a:pPr lvl="1">
              <a:lnSpc>
                <a:spcPct val="90000"/>
              </a:lnSpc>
            </a:pPr>
            <a:r>
              <a:rPr lang="en-US" sz="1800">
                <a:ea typeface="+mn-lt"/>
                <a:cs typeface="+mn-lt"/>
              </a:rPr>
              <a:t>Elementary School – Grades 4 &amp; 5:      </a:t>
            </a:r>
          </a:p>
          <a:p>
            <a:pPr lvl="2">
              <a:lnSpc>
                <a:spcPct val="90000"/>
              </a:lnSpc>
            </a:pPr>
            <a:r>
              <a:rPr lang="en-US" sz="1800">
                <a:ea typeface="+mn-lt"/>
                <a:cs typeface="+mn-lt"/>
              </a:rPr>
              <a:t>93 students</a:t>
            </a:r>
            <a:endParaRPr lang="en-US" sz="1800"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1800"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1800">
                <a:ea typeface="+mn-lt"/>
                <a:cs typeface="+mn-lt"/>
              </a:rPr>
              <a:t>Middle School – Grades 6 – 8:      </a:t>
            </a:r>
          </a:p>
          <a:p>
            <a:pPr lvl="2">
              <a:lnSpc>
                <a:spcPct val="90000"/>
              </a:lnSpc>
            </a:pPr>
            <a:r>
              <a:rPr lang="en-US" sz="1800">
                <a:ea typeface="+mn-lt"/>
                <a:cs typeface="+mn-lt"/>
              </a:rPr>
              <a:t>156 students</a:t>
            </a:r>
            <a:endParaRPr lang="en-US" sz="1800"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1800"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1800">
                <a:ea typeface="+mn-lt"/>
                <a:cs typeface="+mn-lt"/>
              </a:rPr>
              <a:t>High School – Grades 9 – 12:     </a:t>
            </a:r>
          </a:p>
          <a:p>
            <a:pPr lvl="2">
              <a:lnSpc>
                <a:spcPct val="90000"/>
              </a:lnSpc>
            </a:pPr>
            <a:r>
              <a:rPr lang="en-US" sz="1800">
                <a:ea typeface="+mn-lt"/>
                <a:cs typeface="+mn-lt"/>
              </a:rPr>
              <a:t>166 students</a:t>
            </a:r>
            <a:endParaRPr lang="en-US" sz="1800"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1800"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1800">
                <a:ea typeface="+mn-lt"/>
                <a:cs typeface="+mn-lt"/>
              </a:rPr>
              <a:t>Total Students:            </a:t>
            </a:r>
          </a:p>
          <a:p>
            <a:pPr lvl="2">
              <a:lnSpc>
                <a:spcPct val="90000"/>
              </a:lnSpc>
            </a:pPr>
            <a:r>
              <a:rPr lang="en-US" sz="1800">
                <a:ea typeface="+mn-lt"/>
                <a:cs typeface="+mn-lt"/>
              </a:rPr>
              <a:t>417 students</a:t>
            </a:r>
            <a:endParaRPr lang="en-US" sz="1800">
              <a:cs typeface="Calibri"/>
            </a:endParaRPr>
          </a:p>
        </p:txBody>
      </p:sp>
      <p:pic>
        <p:nvPicPr>
          <p:cNvPr id="4" name="Picture 4" descr="Woman looking at computer screen">
            <a:extLst>
              <a:ext uri="{FF2B5EF4-FFF2-40B4-BE49-F238E27FC236}">
                <a16:creationId xmlns:a16="http://schemas.microsoft.com/office/drawing/2014/main" id="{22EEDB9F-678F-4264-B143-6A60F70B2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62" y="3049487"/>
            <a:ext cx="3549426" cy="2368908"/>
          </a:xfrm>
          <a:prstGeom prst="rect">
            <a:avLst/>
          </a:prstGeom>
        </p:spPr>
      </p:pic>
      <p:pic>
        <p:nvPicPr>
          <p:cNvPr id="6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DEDD36D-5494-4F9A-9A77-D6288756244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718" y="152972"/>
            <a:ext cx="1688805" cy="14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8310E-08CA-4B37-A5AD-18FE2FD19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234" y="609600"/>
            <a:ext cx="8697673" cy="1349554"/>
          </a:xfrm>
        </p:spPr>
        <p:txBody>
          <a:bodyPr>
            <a:normAutofit/>
          </a:bodyPr>
          <a:lstStyle/>
          <a:p>
            <a:r>
              <a:rPr lang="en-US" sz="4000"/>
              <a:t>Virtual Scholars Academy 21-22 </a:t>
            </a:r>
            <a:r>
              <a:rPr lang="en-US" sz="4000">
                <a:ea typeface="+mj-lt"/>
                <a:cs typeface="+mj-lt"/>
              </a:rPr>
              <a:t>Updates 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AB640-3E97-4053-B891-960B4C90B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8603"/>
            <a:ext cx="105156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 Demographics:</a:t>
            </a: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971550" lvl="1" indent="-285750"/>
            <a:r>
              <a:rPr lang="en-US">
                <a:ea typeface="+mn-lt"/>
                <a:cs typeface="+mn-lt"/>
              </a:rPr>
              <a:t>Black:                          </a:t>
            </a:r>
          </a:p>
          <a:p>
            <a:pPr marL="1428750" lvl="2" indent="-285750"/>
            <a:r>
              <a:rPr lang="en-US">
                <a:ea typeface="+mn-lt"/>
                <a:cs typeface="+mn-lt"/>
              </a:rPr>
              <a:t>276 - 66% of total VSA</a:t>
            </a:r>
          </a:p>
          <a:p>
            <a:pPr marL="971550" lvl="1" indent="-285750"/>
            <a:r>
              <a:rPr lang="en-US">
                <a:ea typeface="+mn-lt"/>
                <a:cs typeface="+mn-lt"/>
              </a:rPr>
              <a:t>White:                         </a:t>
            </a:r>
          </a:p>
          <a:p>
            <a:pPr marL="1428750" lvl="2" indent="-285750"/>
            <a:r>
              <a:rPr lang="en-US">
                <a:ea typeface="+mn-lt"/>
                <a:cs typeface="+mn-lt"/>
              </a:rPr>
              <a:t>72 – 17% of total VSA             </a:t>
            </a:r>
          </a:p>
          <a:p>
            <a:pPr marL="971550" lvl="1" indent="-285750"/>
            <a:r>
              <a:rPr lang="en-US">
                <a:ea typeface="+mn-lt"/>
                <a:cs typeface="+mn-lt"/>
              </a:rPr>
              <a:t>Hispanic:                     </a:t>
            </a:r>
          </a:p>
          <a:p>
            <a:pPr marL="1428750" lvl="2" indent="-285750"/>
            <a:r>
              <a:rPr lang="en-US">
                <a:ea typeface="+mn-lt"/>
                <a:cs typeface="+mn-lt"/>
              </a:rPr>
              <a:t>29 – 7% of total VSA   </a:t>
            </a:r>
          </a:p>
          <a:p>
            <a:pPr marL="971550" lvl="1" indent="-285750"/>
            <a:r>
              <a:rPr lang="en-US">
                <a:ea typeface="+mn-lt"/>
                <a:cs typeface="+mn-lt"/>
              </a:rPr>
              <a:t>2 or more:                   </a:t>
            </a:r>
          </a:p>
          <a:p>
            <a:pPr marL="1428750" lvl="2" indent="-285750"/>
            <a:r>
              <a:rPr lang="en-US">
                <a:ea typeface="+mn-lt"/>
                <a:cs typeface="+mn-lt"/>
              </a:rPr>
              <a:t>25 – 6% of total VSA   </a:t>
            </a:r>
          </a:p>
          <a:p>
            <a:pPr marL="971550" lvl="1" indent="-285750"/>
            <a:r>
              <a:rPr lang="en-US">
                <a:ea typeface="+mn-lt"/>
                <a:cs typeface="+mn-lt"/>
              </a:rPr>
              <a:t>Asian:                          </a:t>
            </a:r>
          </a:p>
          <a:p>
            <a:pPr marL="1428750" lvl="2" indent="-285750"/>
            <a:r>
              <a:rPr lang="en-US">
                <a:ea typeface="+mn-lt"/>
                <a:cs typeface="+mn-lt"/>
              </a:rPr>
              <a:t>10 – 2% of total VSA   </a:t>
            </a:r>
            <a:br>
              <a:rPr lang="en-US">
                <a:ea typeface="+mn-lt"/>
                <a:cs typeface="+mn-lt"/>
              </a:rPr>
            </a:br>
            <a:endParaRPr lang="en-US">
              <a:ea typeface="+mn-lt"/>
              <a:cs typeface="+mn-lt"/>
            </a:endParaRPr>
          </a:p>
          <a:p>
            <a:pPr marL="1428750" lvl="2" indent="-285750">
              <a:buFont typeface="Arial"/>
            </a:pPr>
            <a:endParaRPr lang="en-US" sz="2800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  <a:p>
            <a:pPr lvl="1"/>
            <a:endParaRPr lang="en-US"/>
          </a:p>
          <a:p>
            <a:pPr marL="457200" lvl="1" indent="0">
              <a:buNone/>
            </a:pPr>
            <a:endParaRPr lang="en-US">
              <a:cs typeface="Calibri" panose="020F0502020204030204"/>
            </a:endParaRPr>
          </a:p>
          <a:p>
            <a:pPr lvl="1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DC3EA9B-3AD9-4781-893F-4285BE785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68307" y="2389817"/>
            <a:ext cx="3489857" cy="3489857"/>
          </a:xfrm>
          <a:prstGeom prst="rect">
            <a:avLst/>
          </a:prstGeom>
        </p:spPr>
      </p:pic>
      <p:pic>
        <p:nvPicPr>
          <p:cNvPr id="6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708F3CB3-5F0D-4449-BC20-F3DDE45842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991" y="213585"/>
            <a:ext cx="1688805" cy="14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1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8310E-08CA-4B37-A5AD-18FE2FD19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442" y="609600"/>
            <a:ext cx="8812692" cy="1349554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Virtual Scholars Academy 21-22 </a:t>
            </a:r>
            <a:r>
              <a:rPr lang="en-US" sz="4000">
                <a:ea typeface="+mj-lt"/>
                <a:cs typeface="+mj-lt"/>
              </a:rPr>
              <a:t>Updates 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AB640-3E97-4053-B891-960B4C90B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8603"/>
            <a:ext cx="105156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Demographics:</a:t>
            </a: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r>
              <a:rPr lang="en-US">
                <a:ea typeface="+mn-lt"/>
                <a:cs typeface="+mn-lt"/>
              </a:rPr>
              <a:t>Students with a 504:                          </a:t>
            </a:r>
          </a:p>
          <a:p>
            <a:pPr lvl="2"/>
            <a:r>
              <a:rPr lang="en-US">
                <a:ea typeface="+mn-lt"/>
                <a:cs typeface="+mn-lt"/>
              </a:rPr>
              <a:t>16 </a:t>
            </a:r>
            <a:endParaRPr lang="en-US">
              <a:cs typeface="Calibri" panose="020F0502020204030204"/>
            </a:endParaRPr>
          </a:p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r>
              <a:rPr lang="en-US">
                <a:ea typeface="+mn-lt"/>
                <a:cs typeface="+mn-lt"/>
              </a:rPr>
              <a:t>Students with a disability:                         </a:t>
            </a:r>
          </a:p>
          <a:p>
            <a:pPr lvl="2"/>
            <a:r>
              <a:rPr lang="en-US">
                <a:ea typeface="+mn-lt"/>
                <a:cs typeface="+mn-lt"/>
              </a:rPr>
              <a:t>90              </a:t>
            </a:r>
            <a:endParaRPr lang="en-US">
              <a:cs typeface="Calibri" panose="020F0502020204030204"/>
            </a:endParaRPr>
          </a:p>
          <a:p>
            <a:pPr lvl="1"/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English Learner Students:                     </a:t>
            </a:r>
          </a:p>
          <a:p>
            <a:pPr lvl="2"/>
            <a:r>
              <a:rPr lang="en-US">
                <a:ea typeface="+mn-lt"/>
                <a:cs typeface="+mn-lt"/>
              </a:rPr>
              <a:t>11   </a:t>
            </a:r>
            <a:endParaRPr lang="en-US">
              <a:cs typeface="Calibri" panose="020F0502020204030204"/>
            </a:endParaRPr>
          </a:p>
          <a:p>
            <a:pPr lvl="1"/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Gifted Students:                   </a:t>
            </a:r>
          </a:p>
          <a:p>
            <a:pPr lvl="2"/>
            <a:r>
              <a:rPr lang="en-US">
                <a:ea typeface="+mn-lt"/>
                <a:cs typeface="+mn-lt"/>
              </a:rPr>
              <a:t>64</a:t>
            </a:r>
            <a:endParaRPr lang="en-US">
              <a:cs typeface="Calibri" panose="020F0502020204030204"/>
            </a:endParaRPr>
          </a:p>
          <a:p>
            <a:pPr lvl="1"/>
            <a:endParaRPr lang="en-US"/>
          </a:p>
          <a:p>
            <a:pPr marL="457200" lvl="1" indent="0">
              <a:buNone/>
            </a:pPr>
            <a:endParaRPr lang="en-US">
              <a:cs typeface="Calibri" panose="020F0502020204030204"/>
            </a:endParaRPr>
          </a:p>
          <a:p>
            <a:pPr lvl="1"/>
            <a:endParaRPr lang="en-US"/>
          </a:p>
        </p:txBody>
      </p:sp>
      <p:pic>
        <p:nvPicPr>
          <p:cNvPr id="4" name="Picture 4" descr="A picture containing text, person, child, computer&#10;&#10;Description automatically generated">
            <a:extLst>
              <a:ext uri="{FF2B5EF4-FFF2-40B4-BE49-F238E27FC236}">
                <a16:creationId xmlns:a16="http://schemas.microsoft.com/office/drawing/2014/main" id="{507C83E6-377A-4B35-BA64-5A237D7FD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4977" y="2406758"/>
            <a:ext cx="5187735" cy="3455973"/>
          </a:xfrm>
          <a:prstGeom prst="rect">
            <a:avLst/>
          </a:prstGeom>
        </p:spPr>
      </p:pic>
      <p:pic>
        <p:nvPicPr>
          <p:cNvPr id="6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A4F9691-4415-4A35-BCCD-6AAE365B71D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355" y="144313"/>
            <a:ext cx="1688805" cy="14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2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8310E-08CA-4B37-A5AD-18FE2FD19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692" y="537713"/>
            <a:ext cx="7784711" cy="1320800"/>
          </a:xfrm>
        </p:spPr>
        <p:txBody>
          <a:bodyPr>
            <a:normAutofit/>
          </a:bodyPr>
          <a:lstStyle/>
          <a:p>
            <a:r>
              <a:rPr lang="en-US" sz="4000"/>
              <a:t>Virtual Virginia  21-22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AB640-3E97-4053-B891-960B4C90B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0400"/>
            <a:ext cx="10515600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lvl="1" indent="0">
              <a:buNone/>
            </a:pPr>
            <a:r>
              <a:rPr lang="en-US">
                <a:cs typeface="Calibri"/>
              </a:rPr>
              <a:t>If fewer than 8 students requested a course</a:t>
            </a:r>
          </a:p>
          <a:p>
            <a:pPr marL="3657600" lvl="7" indent="0">
              <a:buNone/>
            </a:pPr>
            <a:r>
              <a:rPr lang="en-US" b="1" i="1">
                <a:cs typeface="Calibri"/>
              </a:rPr>
              <a:t>OR</a:t>
            </a:r>
          </a:p>
          <a:p>
            <a:pPr marL="457200" lvl="1" indent="0">
              <a:buNone/>
            </a:pPr>
            <a:r>
              <a:rPr lang="en-US">
                <a:cs typeface="Calibri"/>
              </a:rPr>
              <a:t>If the course was critical for the student to take and the course could not fit into the schedule (sequential electives, completers, etc.)</a:t>
            </a:r>
          </a:p>
          <a:p>
            <a:pPr lvl="2"/>
            <a:r>
              <a:rPr lang="en-US" u="sng">
                <a:cs typeface="Calibri"/>
              </a:rPr>
              <a:t>84 students are taking at least 1 Virtual Virginia course</a:t>
            </a:r>
          </a:p>
          <a:p>
            <a:pPr lvl="3"/>
            <a:r>
              <a:rPr lang="en-US">
                <a:cs typeface="Calibri"/>
              </a:rPr>
              <a:t>7 in 8th Grade</a:t>
            </a:r>
          </a:p>
          <a:p>
            <a:pPr lvl="3"/>
            <a:r>
              <a:rPr lang="en-US">
                <a:cs typeface="Calibri"/>
              </a:rPr>
              <a:t>5 in 9th Grade</a:t>
            </a:r>
          </a:p>
          <a:p>
            <a:pPr lvl="3"/>
            <a:r>
              <a:rPr lang="en-US">
                <a:cs typeface="Calibri"/>
              </a:rPr>
              <a:t>15 in 10th Grade</a:t>
            </a:r>
          </a:p>
          <a:p>
            <a:pPr lvl="3"/>
            <a:r>
              <a:rPr lang="en-US">
                <a:cs typeface="Calibri"/>
              </a:rPr>
              <a:t>26 in 11th Grade</a:t>
            </a:r>
          </a:p>
          <a:p>
            <a:pPr lvl="3"/>
            <a:r>
              <a:rPr lang="en-US">
                <a:cs typeface="Calibri"/>
              </a:rPr>
              <a:t>22 in 12th Grade</a:t>
            </a:r>
          </a:p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r>
              <a:rPr lang="en-US">
                <a:cs typeface="Calibri"/>
              </a:rPr>
              <a:t>If parents provided a medical need for a K-3 student to be virtual</a:t>
            </a:r>
          </a:p>
          <a:p>
            <a:pPr lvl="2"/>
            <a:r>
              <a:rPr lang="en-US" u="sng">
                <a:cs typeface="Calibri"/>
              </a:rPr>
              <a:t>17 K-3 students</a:t>
            </a:r>
          </a:p>
          <a:p>
            <a:pPr lvl="3"/>
            <a:r>
              <a:rPr lang="en-US">
                <a:cs typeface="Calibri"/>
              </a:rPr>
              <a:t>4 in 1st Grade</a:t>
            </a:r>
          </a:p>
          <a:p>
            <a:pPr lvl="3"/>
            <a:r>
              <a:rPr lang="en-US">
                <a:cs typeface="Calibri"/>
              </a:rPr>
              <a:t>4 in 2nd Grade</a:t>
            </a:r>
          </a:p>
          <a:p>
            <a:pPr lvl="3"/>
            <a:r>
              <a:rPr lang="en-US">
                <a:cs typeface="Calibri"/>
              </a:rPr>
              <a:t>9 in 3rd Grade</a:t>
            </a:r>
          </a:p>
        </p:txBody>
      </p:sp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30B193F-BC3C-42CF-84CA-5678945D7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317" y="5265362"/>
            <a:ext cx="3735334" cy="1534386"/>
          </a:xfrm>
          <a:prstGeom prst="rect">
            <a:avLst/>
          </a:prstGeom>
        </p:spPr>
      </p:pic>
      <p:pic>
        <p:nvPicPr>
          <p:cNvPr id="6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4C4D662-0A12-4FD4-880B-A7401F458A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946" y="196267"/>
            <a:ext cx="1688805" cy="14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CD3B-CB64-43DC-9DA8-B8B73241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302" y="609600"/>
            <a:ext cx="6562700" cy="1320800"/>
          </a:xfrm>
        </p:spPr>
        <p:txBody>
          <a:bodyPr/>
          <a:lstStyle/>
          <a:p>
            <a:pPr algn="ctr"/>
            <a:r>
              <a:rPr lang="en-US">
                <a:cs typeface="Calibri Light"/>
              </a:rPr>
              <a:t>Technology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B96AA-5A88-42CC-B475-6BB11366D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4143"/>
            <a:ext cx="105156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cs typeface="Calibri"/>
              </a:rPr>
              <a:t>All classroom teachers will receive new laptops starting this school year</a:t>
            </a:r>
          </a:p>
          <a:p>
            <a:r>
              <a:rPr lang="en-US">
                <a:cs typeface="Calibri"/>
              </a:rPr>
              <a:t>Every student will have a school issued mobile device (Chromebook, iPad…)</a:t>
            </a:r>
          </a:p>
          <a:p>
            <a:r>
              <a:rPr lang="en-US">
                <a:cs typeface="Calibri"/>
              </a:rPr>
              <a:t>MiFi's will be available for any student who needs Internet access anywhere</a:t>
            </a:r>
          </a:p>
          <a:p>
            <a:r>
              <a:rPr lang="en-US">
                <a:cs typeface="Calibri"/>
              </a:rPr>
              <a:t>Implementing year one of a 3-year plan for all classrooms to have interactive flat panel displays</a:t>
            </a:r>
          </a:p>
          <a:p>
            <a:r>
              <a:rPr lang="en-US">
                <a:cs typeface="Calibri"/>
              </a:rPr>
              <a:t>Real-time Chromebook monitoring</a:t>
            </a:r>
          </a:p>
          <a:p>
            <a:r>
              <a:rPr lang="en-US">
                <a:cs typeface="Calibri"/>
              </a:rPr>
              <a:t>Increased level of cybersecurity with critical services moved to the cloud</a:t>
            </a:r>
          </a:p>
          <a:p>
            <a:r>
              <a:rPr lang="en-US">
                <a:cs typeface="Calibri"/>
              </a:rPr>
              <a:t>Online Synergy registration</a:t>
            </a:r>
          </a:p>
          <a:p>
            <a:r>
              <a:rPr lang="en-US">
                <a:cs typeface="Calibri"/>
              </a:rPr>
              <a:t>Virtual tech support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3E18172-EFFB-4FEA-9054-AA59AE83C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371232" y="140919"/>
            <a:ext cx="2743200" cy="1993224"/>
          </a:xfrm>
          <a:prstGeom prst="rect">
            <a:avLst/>
          </a:prstGeom>
        </p:spPr>
      </p:pic>
      <p:pic>
        <p:nvPicPr>
          <p:cNvPr id="6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EC2C83F8-D43D-4E38-8F64-CD19E84DD4E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923" y="239563"/>
            <a:ext cx="1688805" cy="14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6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00A01-1B21-428C-A9D0-3CA9B4E61E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Return to Learn</a:t>
            </a:r>
            <a:br>
              <a:rPr lang="en-US"/>
            </a:br>
            <a:r>
              <a:rPr lang="en-US"/>
              <a:t>Fall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87522D-8DF2-4F4C-BD2A-F70D3E8B6A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1737" y="4840303"/>
            <a:ext cx="7766936" cy="1517967"/>
          </a:xfrm>
        </p:spPr>
        <p:txBody>
          <a:bodyPr>
            <a:normAutofit fontScale="77500" lnSpcReduction="20000"/>
          </a:bodyPr>
          <a:lstStyle/>
          <a:p>
            <a:pPr algn="ctr"/>
            <a:endParaRPr lang="en-US" sz="2000"/>
          </a:p>
          <a:p>
            <a:r>
              <a:rPr lang="en-US" sz="3400"/>
              <a:t>Norfolk Public Schools’</a:t>
            </a:r>
          </a:p>
          <a:p>
            <a:r>
              <a:rPr lang="en-US" sz="3400"/>
              <a:t>School Board Meeting</a:t>
            </a:r>
          </a:p>
          <a:p>
            <a:r>
              <a:rPr lang="en-US" sz="3400"/>
              <a:t>August 18,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857139-CD81-48D7-AD92-91C46EF6B37D}"/>
              </a:ext>
            </a:extLst>
          </p:cNvPr>
          <p:cNvSpPr txBox="1"/>
          <p:nvPr/>
        </p:nvSpPr>
        <p:spPr>
          <a:xfrm>
            <a:off x="0" y="4178280"/>
            <a:ext cx="121919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chemeClr val="accent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Questions and Discussion</a:t>
            </a:r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AD20DAFE-0D1E-46E4-90E4-5C64C8A9DC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946" y="239563"/>
            <a:ext cx="1688805" cy="14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7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58A6B-2899-4C72-8F57-A855013D7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622" y="661086"/>
            <a:ext cx="8097948" cy="1320800"/>
          </a:xfrm>
        </p:spPr>
        <p:txBody>
          <a:bodyPr/>
          <a:lstStyle/>
          <a:p>
            <a:r>
              <a:rPr lang="en-US"/>
              <a:t>2021 – 2022 In-Person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42DB4-0EED-47EB-9F3E-33261A7D0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8664" y="1873972"/>
            <a:ext cx="6348715" cy="7416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54DF9B3-99F3-4371-A683-2E6C51EEFE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389645"/>
              </p:ext>
            </p:extLst>
          </p:nvPr>
        </p:nvGraphicFramePr>
        <p:xfrm>
          <a:off x="2575516" y="2277889"/>
          <a:ext cx="7994032" cy="3718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6194">
                  <a:extLst>
                    <a:ext uri="{9D8B030D-6E8A-4147-A177-3AD203B41FA5}">
                      <a16:colId xmlns:a16="http://schemas.microsoft.com/office/drawing/2014/main" val="4018668525"/>
                    </a:ext>
                  </a:extLst>
                </a:gridCol>
                <a:gridCol w="6047838">
                  <a:extLst>
                    <a:ext uri="{9D8B030D-6E8A-4147-A177-3AD203B41FA5}">
                      <a16:colId xmlns:a16="http://schemas.microsoft.com/office/drawing/2014/main" val="1055319488"/>
                    </a:ext>
                  </a:extLst>
                </a:gridCol>
              </a:tblGrid>
              <a:tr h="437415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Grade Levels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Grades PK - 12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530466"/>
                  </a:ext>
                </a:extLst>
              </a:tr>
              <a:tr h="1093538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Instruction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Five days a week with a minimum of 990 hours of in-person learning pending there are no reasons to close a school or classroom due to health concerns.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894852"/>
                  </a:ext>
                </a:extLst>
              </a:tr>
              <a:tr h="765477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Scheduling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All students will be scheduled for in-person learning unless parents have chosen virtual learning.  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81190"/>
                  </a:ext>
                </a:extLst>
              </a:tr>
              <a:tr h="1421599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Additional Information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Recent action by the General Assembly requires a full calendar of in-person instruction for the 2021-22 school year.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508292"/>
                  </a:ext>
                </a:extLst>
              </a:tr>
            </a:tbl>
          </a:graphicData>
        </a:graphic>
      </p:graphicFrame>
      <p:pic>
        <p:nvPicPr>
          <p:cNvPr id="7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4B85961D-1045-4F0D-A244-99BDB3D930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946" y="516653"/>
            <a:ext cx="1688805" cy="14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4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FCCB63C-56E5-4518-871E-C36A80A910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78487"/>
              </p:ext>
            </p:extLst>
          </p:nvPr>
        </p:nvGraphicFramePr>
        <p:xfrm>
          <a:off x="1534297" y="2200813"/>
          <a:ext cx="9070203" cy="3612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4883">
                  <a:extLst>
                    <a:ext uri="{9D8B030D-6E8A-4147-A177-3AD203B41FA5}">
                      <a16:colId xmlns:a16="http://schemas.microsoft.com/office/drawing/2014/main" val="2260169079"/>
                    </a:ext>
                  </a:extLst>
                </a:gridCol>
                <a:gridCol w="3585520">
                  <a:extLst>
                    <a:ext uri="{9D8B030D-6E8A-4147-A177-3AD203B41FA5}">
                      <a16:colId xmlns:a16="http://schemas.microsoft.com/office/drawing/2014/main" val="1584410353"/>
                    </a:ext>
                  </a:extLst>
                </a:gridCol>
                <a:gridCol w="3479800">
                  <a:extLst>
                    <a:ext uri="{9D8B030D-6E8A-4147-A177-3AD203B41FA5}">
                      <a16:colId xmlns:a16="http://schemas.microsoft.com/office/drawing/2014/main" val="3067885725"/>
                    </a:ext>
                  </a:extLst>
                </a:gridCol>
              </a:tblGrid>
              <a:tr h="706868"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>
                          <a:effectLst/>
                        </a:rPr>
                        <a:t>Pre-Pandemic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Temporary Changes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2400">
                          <a:effectLst/>
                        </a:rPr>
                        <a:t>As of March 2021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16836300"/>
                  </a:ext>
                </a:extLst>
              </a:tr>
              <a:tr h="71845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First Stagger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7:25 a.m. – 2:05 p.m.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7:25 a.m. – 2:05 p.m.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72439792"/>
                  </a:ext>
                </a:extLst>
              </a:tr>
              <a:tr h="71845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Second Stagger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8:15 a.m. – 2:45 p.m.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8:30 a.m. – 3:00 p.m.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88047385"/>
                  </a:ext>
                </a:extLst>
              </a:tr>
              <a:tr h="71845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Third Stagger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8:55 a.m. – 3:20 p.m.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9:15 a.m. – 3:40 p.m.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87068137"/>
                  </a:ext>
                </a:extLst>
              </a:tr>
              <a:tr h="706868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Fourth Stagger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9:30 a.m. – 3:55 p.m.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9:55 a.m. – 4:20 p.m.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4447042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7543DBA-8AB9-4D04-8862-302A6179154E}"/>
              </a:ext>
            </a:extLst>
          </p:cNvPr>
          <p:cNvSpPr txBox="1"/>
          <p:nvPr/>
        </p:nvSpPr>
        <p:spPr>
          <a:xfrm>
            <a:off x="1534297" y="1561289"/>
            <a:ext cx="907020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/>
              <a:t>Temporary Staggered Start Times  </a:t>
            </a:r>
            <a:endParaRPr lang="en-US">
              <a:cs typeface="Calibri" panose="020F0502020204030204"/>
            </a:endParaRPr>
          </a:p>
        </p:txBody>
      </p:sp>
      <p:pic>
        <p:nvPicPr>
          <p:cNvPr id="6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7594D881-9577-45FE-8656-0FA9F9E952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923" y="170290"/>
            <a:ext cx="1688805" cy="14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5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70CBB-E227-445D-9E7D-0C86F8DE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022" y="901708"/>
            <a:ext cx="8596668" cy="1320800"/>
          </a:xfrm>
        </p:spPr>
        <p:txBody>
          <a:bodyPr/>
          <a:lstStyle/>
          <a:p>
            <a:r>
              <a:rPr lang="en-US"/>
              <a:t>Instructional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9E80E-EC70-44E6-9902-5118FA077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8712"/>
            <a:ext cx="10515600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/>
              <a:t>Pacing and curriculum revisions</a:t>
            </a:r>
            <a:endParaRPr lang="en-US">
              <a:cs typeface="Calibri"/>
            </a:endParaRPr>
          </a:p>
          <a:p>
            <a:r>
              <a:rPr lang="en-US"/>
              <a:t>Assessment and data gathering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"Just-in-time" assessments</a:t>
            </a:r>
          </a:p>
          <a:p>
            <a:pPr lvl="1"/>
            <a:r>
              <a:rPr lang="en-US">
                <a:cs typeface="Calibri"/>
              </a:rPr>
              <a:t>Collaboration with teachers to develop aligned unit assessments for more frequent data collection and feedback</a:t>
            </a:r>
            <a:endParaRPr lang="en-US"/>
          </a:p>
          <a:p>
            <a:r>
              <a:rPr lang="en-US">
                <a:cs typeface="Calibri"/>
              </a:rPr>
              <a:t>Use of software to provide individualized support for students in literacy and math</a:t>
            </a:r>
            <a:endParaRPr lang="en-US"/>
          </a:p>
          <a:p>
            <a:r>
              <a:rPr lang="en-US"/>
              <a:t>Added tutors and tutoring funds</a:t>
            </a:r>
            <a:endParaRPr lang="en-US">
              <a:cs typeface="Calibri" panose="020F0502020204030204"/>
            </a:endParaRPr>
          </a:p>
          <a:p>
            <a:pPr lvl="1"/>
            <a:r>
              <a:rPr lang="en-US"/>
              <a:t>PALS K-2 Tutors</a:t>
            </a:r>
            <a:endParaRPr lang="en-US">
              <a:cs typeface="Calibri"/>
            </a:endParaRPr>
          </a:p>
          <a:p>
            <a:pPr lvl="1"/>
            <a:r>
              <a:rPr lang="en-US"/>
              <a:t>Middle School Reading/Math tutors for support classes </a:t>
            </a:r>
            <a:endParaRPr lang="en-US">
              <a:cs typeface="Calibri"/>
            </a:endParaRPr>
          </a:p>
          <a:p>
            <a:pPr lvl="1"/>
            <a:r>
              <a:rPr lang="en-US"/>
              <a:t>The Literacy Lab Tutors (9 schools)</a:t>
            </a:r>
          </a:p>
          <a:p>
            <a:pPr lvl="1"/>
            <a:r>
              <a:rPr lang="en-US"/>
              <a:t>High School Tutoring Funds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Funds Dedicated for Students with Disabilities</a:t>
            </a:r>
          </a:p>
          <a:p>
            <a:endParaRPr lang="en-US"/>
          </a:p>
        </p:txBody>
      </p:sp>
      <p:pic>
        <p:nvPicPr>
          <p:cNvPr id="5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7D3F35B-04E6-405C-8790-474B8F93EE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673" y="239563"/>
            <a:ext cx="1688805" cy="14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4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FBEAC-A476-4D34-8625-D97BC737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815" y="1053296"/>
            <a:ext cx="8596668" cy="1320800"/>
          </a:xfrm>
        </p:spPr>
        <p:txBody>
          <a:bodyPr/>
          <a:lstStyle/>
          <a:p>
            <a:r>
              <a:rPr lang="en-US"/>
              <a:t>Professional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F6703-A083-4512-9E15-9E1CBEF3D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Literacy Retreat (Building Admin/Reading Specialists)</a:t>
            </a:r>
          </a:p>
          <a:p>
            <a:r>
              <a:rPr lang="en-US" dirty="0">
                <a:cs typeface="Calibri"/>
              </a:rPr>
              <a:t>Literacy Boot Camp (Teachers)</a:t>
            </a:r>
          </a:p>
          <a:p>
            <a:r>
              <a:rPr lang="en-US" dirty="0">
                <a:cs typeface="Calibri"/>
              </a:rPr>
              <a:t>1st Grade Integrated Curriculum</a:t>
            </a:r>
          </a:p>
          <a:p>
            <a:r>
              <a:rPr lang="en-US" dirty="0">
                <a:cs typeface="Calibri"/>
              </a:rPr>
              <a:t>Social Emotional Learning</a:t>
            </a:r>
          </a:p>
          <a:p>
            <a:r>
              <a:rPr lang="en-US" dirty="0">
                <a:cs typeface="Calibri"/>
              </a:rPr>
              <a:t>Culturally Responsive Teaching</a:t>
            </a:r>
          </a:p>
          <a:p>
            <a:r>
              <a:rPr lang="en-US" dirty="0">
                <a:cs typeface="Calibri"/>
              </a:rPr>
              <a:t>Unfinished Teaching </a:t>
            </a:r>
            <a:r>
              <a:rPr lang="en-US" dirty="0" smtClean="0">
                <a:cs typeface="Calibri"/>
              </a:rPr>
              <a:t>and </a:t>
            </a:r>
            <a:r>
              <a:rPr lang="en-US" dirty="0">
                <a:cs typeface="Calibri"/>
              </a:rPr>
              <a:t>Learning</a:t>
            </a:r>
          </a:p>
          <a:p>
            <a:r>
              <a:rPr lang="en-US" dirty="0">
                <a:cs typeface="Calibri"/>
              </a:rPr>
              <a:t>Performance Based Assessments</a:t>
            </a:r>
          </a:p>
        </p:txBody>
      </p:sp>
      <p:pic>
        <p:nvPicPr>
          <p:cNvPr id="5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D1F7F114-686C-4E0A-B2CE-F02FA29A93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218" y="213585"/>
            <a:ext cx="1688805" cy="14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6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2FA5B-E06C-4AB0-8C5C-83ED870EB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625" y="1448162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ea typeface="+mj-lt"/>
                <a:cs typeface="+mj-lt"/>
              </a:rPr>
              <a:t>Leadership Institutes</a:t>
            </a:r>
            <a:r>
              <a:rPr lang="en-US">
                <a:cs typeface="Calibri Light"/>
              </a:rPr>
              <a:t/>
            </a:r>
            <a:br>
              <a:rPr lang="en-US">
                <a:cs typeface="Calibri Light"/>
              </a:rPr>
            </a:br>
            <a:r>
              <a:rPr lang="en-US">
                <a:cs typeface="Calibri Light"/>
              </a:rPr>
              <a:t>and </a:t>
            </a:r>
            <a:r>
              <a:rPr lang="en-US"/>
              <a:t/>
            </a:r>
            <a:br>
              <a:rPr lang="en-US"/>
            </a:br>
            <a:r>
              <a:rPr lang="en-US"/>
              <a:t>Data Meetings </a:t>
            </a:r>
            <a:r>
              <a:rPr lang="en-US">
                <a:cs typeface="Calibri Light"/>
              </a:rPr>
              <a:t/>
            </a:r>
            <a:br>
              <a:rPr lang="en-US">
                <a:cs typeface="Calibri Light"/>
              </a:rPr>
            </a:br>
            <a:r>
              <a:rPr lang="en-US"/>
              <a:t> </a:t>
            </a:r>
            <a:r>
              <a:rPr lang="en-US">
                <a:cs typeface="Calibri Light"/>
              </a:rPr>
              <a:t/>
            </a:r>
            <a:br>
              <a:rPr lang="en-US">
                <a:cs typeface="Calibri Light"/>
              </a:rPr>
            </a:br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DF515-74DE-4205-ACBF-D0350E663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388" y="2957250"/>
            <a:ext cx="10515600" cy="2405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Division level calendar of school data meetings to support schools in meeting goals for reading and math literacy</a:t>
            </a:r>
          </a:p>
          <a:p>
            <a:r>
              <a:rPr lang="en-US">
                <a:cs typeface="Calibri"/>
              </a:rPr>
              <a:t>Professional development for building level administrators in Leadership Institutes </a:t>
            </a:r>
          </a:p>
        </p:txBody>
      </p:sp>
      <p:pic>
        <p:nvPicPr>
          <p:cNvPr id="5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79AB61BB-A6E2-4548-B360-3BB3C6127B5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991" y="92358"/>
            <a:ext cx="1688805" cy="14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8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24FCD-6927-4471-B1AD-8D6AE982A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898" y="609600"/>
            <a:ext cx="8786814" cy="2227730"/>
          </a:xfrm>
        </p:spPr>
        <p:txBody>
          <a:bodyPr anchor="ctr">
            <a:normAutofit/>
          </a:bodyPr>
          <a:lstStyle/>
          <a:p>
            <a:r>
              <a:rPr lang="en-US">
                <a:cs typeface="Calibri Light"/>
              </a:rPr>
              <a:t>Culture of Caring: Support NPS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1BEDC-A5AB-481A-851A-F16D29B35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2855" y="2594372"/>
            <a:ext cx="4512988" cy="33179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Professional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/>
              <a:t>Development</a:t>
            </a:r>
          </a:p>
          <a:p>
            <a:r>
              <a:rPr lang="en-US"/>
              <a:t>Self</a:t>
            </a:r>
            <a:r>
              <a:rPr lang="en-US">
                <a:solidFill>
                  <a:srgbClr val="FFFFFF"/>
                </a:solidFill>
              </a:rPr>
              <a:t>-</a:t>
            </a:r>
            <a:r>
              <a:rPr lang="en-US"/>
              <a:t>Care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/>
              <a:t>Activities</a:t>
            </a:r>
            <a:endParaRPr lang="en-US">
              <a:cs typeface="Calibri"/>
            </a:endParaRPr>
          </a:p>
          <a:p>
            <a:r>
              <a:rPr lang="en-US">
                <a:solidFill>
                  <a:srgbClr val="000000"/>
                </a:solidFill>
                <a:cs typeface="Calibri"/>
              </a:rPr>
              <a:t>Staff Collaboration</a:t>
            </a:r>
          </a:p>
          <a:p>
            <a:r>
              <a:rPr lang="en-US">
                <a:solidFill>
                  <a:srgbClr val="000000"/>
                </a:solidFill>
                <a:cs typeface="Calibri"/>
              </a:rPr>
              <a:t>Mentoring</a:t>
            </a:r>
          </a:p>
          <a:p>
            <a:r>
              <a:rPr lang="en-US">
                <a:solidFill>
                  <a:srgbClr val="000000"/>
                </a:solidFill>
                <a:cs typeface="Calibri"/>
              </a:rPr>
              <a:t>Employee Assistance Program</a:t>
            </a:r>
          </a:p>
          <a:p>
            <a:endParaRPr lang="en-US">
              <a:solidFill>
                <a:srgbClr val="000000"/>
              </a:solidFill>
              <a:cs typeface="Calibri"/>
            </a:endParaRPr>
          </a:p>
          <a:p>
            <a:endParaRPr lang="en-US">
              <a:solidFill>
                <a:srgbClr val="FFFFFF"/>
              </a:solidFill>
              <a:cs typeface="Calibri" panose="020F0502020204030204"/>
            </a:endParaRPr>
          </a:p>
        </p:txBody>
      </p:sp>
      <p:pic>
        <p:nvPicPr>
          <p:cNvPr id="5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5D3CBF54-6747-4A8C-8EAB-890E1D0E53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945" y="204926"/>
            <a:ext cx="1688805" cy="14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58A6B-2899-4C72-8F57-A855013D7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658" y="469037"/>
            <a:ext cx="8596668" cy="1320800"/>
          </a:xfrm>
        </p:spPr>
        <p:txBody>
          <a:bodyPr/>
          <a:lstStyle/>
          <a:p>
            <a:r>
              <a:rPr lang="en-US"/>
              <a:t>2021 – 2022 In-Person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42DB4-0EED-47EB-9F3E-33261A7D0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0362" y="1472376"/>
            <a:ext cx="10515600" cy="6349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Health and Safety of our students and staff.</a:t>
            </a:r>
          </a:p>
          <a:p>
            <a:endParaRPr lang="en-US">
              <a:cs typeface="Calibri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19A58BD-0A83-4CEF-A1EE-39BE37E5F7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6867653"/>
              </p:ext>
            </p:extLst>
          </p:nvPr>
        </p:nvGraphicFramePr>
        <p:xfrm>
          <a:off x="1155724" y="2414363"/>
          <a:ext cx="7114671" cy="4256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1DAE3F-776A-4840-B0FC-EC616DD8F144}"/>
              </a:ext>
            </a:extLst>
          </p:cNvPr>
          <p:cNvSpPr/>
          <p:nvPr/>
        </p:nvSpPr>
        <p:spPr>
          <a:xfrm>
            <a:off x="8798875" y="2464441"/>
            <a:ext cx="3081403" cy="41586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Successful Fall School Reopening!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54F5BA7E-22EC-45C3-96A1-30E687F4CEE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6196" y="239563"/>
            <a:ext cx="1688805" cy="14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7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1653</Words>
  <Application>Microsoft Office PowerPoint</Application>
  <PresentationFormat>Widescreen</PresentationFormat>
  <Paragraphs>303</Paragraphs>
  <Slides>27</Slides>
  <Notes>27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Open Sans</vt:lpstr>
      <vt:lpstr>Roboto</vt:lpstr>
      <vt:lpstr>Trebuchet MS</vt:lpstr>
      <vt:lpstr>Office Theme</vt:lpstr>
      <vt:lpstr>Return to Learn Fall 2021</vt:lpstr>
      <vt:lpstr>Return to Learn Fall 2021</vt:lpstr>
      <vt:lpstr>2021 – 2022 In-Person Learning</vt:lpstr>
      <vt:lpstr>PowerPoint Presentation</vt:lpstr>
      <vt:lpstr>Instructional Focus</vt:lpstr>
      <vt:lpstr>Professional Learning</vt:lpstr>
      <vt:lpstr>Leadership Institutes and  Data Meetings    </vt:lpstr>
      <vt:lpstr>Culture of Caring: Support NPS Staff</vt:lpstr>
      <vt:lpstr>2021 – 2022 In-Person Learning</vt:lpstr>
      <vt:lpstr>Vaccinations</vt:lpstr>
      <vt:lpstr>Daily Updates and Prescreening</vt:lpstr>
      <vt:lpstr>New Covid Cases Over Time</vt:lpstr>
      <vt:lpstr>Percent Positive Over Time</vt:lpstr>
      <vt:lpstr>Quarantining for Staff</vt:lpstr>
      <vt:lpstr>Transportation </vt:lpstr>
      <vt:lpstr>Ventilation, Cleaning, and Disinfecting</vt:lpstr>
      <vt:lpstr>Food Service and School Meals</vt:lpstr>
      <vt:lpstr>SEL Supports for Students</vt:lpstr>
      <vt:lpstr>PowerPoint Presentation</vt:lpstr>
      <vt:lpstr>PowerPoint Presentation</vt:lpstr>
      <vt:lpstr>Virtual Scholars Academy</vt:lpstr>
      <vt:lpstr>Virtual Scholars Academy 21-22 Updates</vt:lpstr>
      <vt:lpstr>Virtual Scholars Academy 21-22 Updates </vt:lpstr>
      <vt:lpstr>Virtual Scholars Academy 21-22 Updates </vt:lpstr>
      <vt:lpstr>Virtual Virginia  21-22 Updates</vt:lpstr>
      <vt:lpstr>Technology</vt:lpstr>
      <vt:lpstr>Return to Learn Fall 2021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Pohl</dc:creator>
  <cp:lastModifiedBy>Lynnell T. Gibson</cp:lastModifiedBy>
  <cp:revision>3</cp:revision>
  <dcterms:created xsi:type="dcterms:W3CDTF">2021-07-26T16:01:19Z</dcterms:created>
  <dcterms:modified xsi:type="dcterms:W3CDTF">2021-08-12T22:49:21Z</dcterms:modified>
</cp:coreProperties>
</file>